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A14D07"/>
    <a:srgbClr val="FBC497"/>
    <a:srgbClr val="323E1A"/>
    <a:srgbClr val="C4D79D"/>
    <a:srgbClr val="843F06"/>
    <a:srgbClr val="FAC294"/>
    <a:srgbClr val="BCB800"/>
    <a:srgbClr val="E3DE00"/>
    <a:srgbClr val="FFFFD9"/>
    <a:srgbClr val="C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4660"/>
  </p:normalViewPr>
  <p:slideViewPr>
    <p:cSldViewPr>
      <p:cViewPr>
        <p:scale>
          <a:sx n="80" d="100"/>
          <a:sy n="80" d="100"/>
        </p:scale>
        <p:origin x="-124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bg1">
                    <a:lumMod val="85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bg1">
                  <a:lumMod val="85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kazk\Desktop\a81e886afb6f78d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azk\Desktop\11.m4a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kazk\Desktop\1.m4a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kazk\Desktop\2.m4a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azk\Desktop\4.m4a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azk\Desktop\6.m4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azk\Desktop\20220220_110834.m4a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azk\Desktop\7%20(1).m4a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azk\Desktop\8.m4a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azk\Desktop\10.m4a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39758" y="836712"/>
            <a:ext cx="7500990" cy="1927435"/>
            <a:chOff x="1098868" y="508204"/>
            <a:chExt cx="7165477" cy="20763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98868" y="508204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2380" y="1954629"/>
              <a:ext cx="5084703" cy="629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39850" y="4893945"/>
            <a:ext cx="69132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A14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«Значение </a:t>
            </a:r>
            <a:r>
              <a:rPr lang="ru-RU" sz="3200" b="1" dirty="0" smtClean="0">
                <a:solidFill>
                  <a:srgbClr val="A14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совместных  игр  и  занятий</a:t>
            </a:r>
            <a:r>
              <a:rPr lang="ru-RU" sz="3200" b="1" dirty="0" smtClean="0">
                <a:solidFill>
                  <a:srgbClr val="A14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3200" b="1" dirty="0">
              <a:solidFill>
                <a:srgbClr val="A14D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 descr="C:\Users\ПК\Desktop\pPZg7TVs4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208378" cy="3487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81e886afb6f78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4293096"/>
            <a:ext cx="6912768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игровой деятельности детей раннего возраста длится недолго – от 3 до 5 минут. Но эти минуты бесценны для развития ребенка, поэтому взрослые должны сделать все возможное, чтобы не упустить этот возрастной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avatars.mds.yandex.net/get-zen_doc/3985649/pub_61360a60028f5c2c99a7a917_61360bfdf9aed847375cde0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48680"/>
            <a:ext cx="5364973" cy="3589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/>
          <p:nvPr/>
        </p:nvGrpSpPr>
        <p:grpSpPr>
          <a:xfrm>
            <a:off x="1339758" y="836712"/>
            <a:ext cx="7500990" cy="1927435"/>
            <a:chOff x="1098868" y="508204"/>
            <a:chExt cx="7165477" cy="20763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98868" y="508204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2380" y="1954629"/>
              <a:ext cx="5084703" cy="629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39850" y="4893945"/>
            <a:ext cx="69132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A14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 ЗА  ВНИМАНИЕ!</a:t>
            </a:r>
            <a:endParaRPr lang="ru-RU" sz="3200" b="1" dirty="0">
              <a:solidFill>
                <a:srgbClr val="A14D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971600" y="1916832"/>
            <a:ext cx="73581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prstClr val="black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8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692696"/>
            <a:ext cx="676875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ребенка есть страсть к игре, и ее надо удовлетворить.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не только дать ему вовремя поиграть,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и пропитать игрой всю его жизнь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(А.Макаренко)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ПК\Desktop\header_image_educational_founda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791200" cy="3054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577018" y="1664327"/>
            <a:ext cx="7358115" cy="45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     </a:t>
            </a:r>
            <a:endParaRPr lang="ru-RU" sz="8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5798970" y="306191"/>
            <a:ext cx="3136163" cy="2042689"/>
          </a:xfrm>
          <a:prstGeom prst="cloudCallout">
            <a:avLst>
              <a:gd name="adj1" fmla="val -32405"/>
              <a:gd name="adj2" fmla="val 6490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Игра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- самая любимая и естественная деятельность </a:t>
            </a: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малышей</a:t>
            </a:r>
            <a:endParaRPr lang="ru-RU" sz="8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974434" y="188640"/>
            <a:ext cx="4824536" cy="2304256"/>
          </a:xfrm>
          <a:prstGeom prst="cloudCallout">
            <a:avLst>
              <a:gd name="adj1" fmla="val -24566"/>
              <a:gd name="adj2" fmla="val 7151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Игра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- основная деятельность детей. Силой воображения, </a:t>
            </a: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игровых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действий, роли, способностью перевоплощаться в образ дети создают игру.</a:t>
            </a:r>
          </a:p>
          <a:p>
            <a:pPr algn="ctr"/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2483768" y="3645024"/>
            <a:ext cx="5832648" cy="2942322"/>
          </a:xfrm>
          <a:prstGeom prst="cloudCallout">
            <a:avLst>
              <a:gd name="adj1" fmla="val 44475"/>
              <a:gd name="adj2" fmla="val 3915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Игра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- потребность растущего детского организма. </a:t>
            </a:r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игре развиваются физические силы ребёнка, твёрже делается рука, гибче тело, вернее глаз, </a:t>
            </a: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развиваются сообразительность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, находчивость, инициатива. 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ПК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19" y="1664636"/>
            <a:ext cx="3817361" cy="22202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4" name="Picture 5" descr="konstruktor-playing-colorful-toy-blocks-kids-deti-igra-1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908720"/>
            <a:ext cx="7076613" cy="4718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476672"/>
            <a:ext cx="7200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дает ребенку игра?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Удовольствие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нание норм и правил жизни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Общение с интересными ему людьми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выражать свои эмоции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выбирать игрушки (предметно-игровую среду), средство игры (слово, движение, песню)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Внутреннюю свободу: играю, где хочу, с кем хочу, сколько хочу, чем хочу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712" y="589911"/>
            <a:ext cx="56876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для развития детей раннего возраста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Сенсорные игры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0220220_11083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  <p:pic>
        <p:nvPicPr>
          <p:cNvPr id="18435" name="Picture 3" descr="http://3.bp.blogspot.com/-SO_KshiE_U8/VEvkRGU-ldI/AAAAAAAAK-I/6Xtv2z2qIHc/s1600/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44824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5" descr="C:\Users\skazk\Desktop\441037_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140968"/>
            <a:ext cx="3610200" cy="2707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712" y="589911"/>
            <a:ext cx="56876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для развития детей раннего возраста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рные игры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www.1yuridicheskaya-konsultacia.ru/wp-content/uploads/2019/07/image00006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6126998" cy="3590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7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712" y="589911"/>
            <a:ext cx="56876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для развития детей раннего возраста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гра-возня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6021288"/>
            <a:ext cx="304800" cy="304800"/>
          </a:xfrm>
          <a:prstGeom prst="rect">
            <a:avLst/>
          </a:prstGeom>
        </p:spPr>
      </p:pic>
      <p:pic>
        <p:nvPicPr>
          <p:cNvPr id="20482" name="Picture 2" descr="https://d1ozsoeh4648m4.cloudfront.net/7ee/4b1f3/d48a/4bdb/960c/2bd282060d3a/original/96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88840"/>
            <a:ext cx="2970141" cy="2420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7" name="Picture 7" descr="C:\Users\skazk\Desktop\mo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115185" cy="2674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79712" y="589911"/>
            <a:ext cx="56876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для развития детей раннего возраста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Ролевые игры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1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  <p:pic>
        <p:nvPicPr>
          <p:cNvPr id="21506" name="Picture 2" descr="https://melkie.net/wp-content/uploads/2018/02/devochka-kormit-kuk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16832"/>
            <a:ext cx="6148030" cy="4100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199</Words>
  <Application>Microsoft Office PowerPoint</Application>
  <PresentationFormat>Экран (4:3)</PresentationFormat>
  <Paragraphs>43</Paragraphs>
  <Slides>11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1_Green Color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skazk</cp:lastModifiedBy>
  <cp:revision>36</cp:revision>
  <dcterms:created xsi:type="dcterms:W3CDTF">2014-11-07T17:01:00Z</dcterms:created>
  <dcterms:modified xsi:type="dcterms:W3CDTF">2022-02-20T19:54:57Z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1033-11.2.0.9259</vt:lpwstr>
  </property>
</Properties>
</file>