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1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7092" y="1052736"/>
            <a:ext cx="8856984" cy="21602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impler" panose="040D0904020B03060204" pitchFamily="82" charset="-52"/>
              </a:rPr>
              <a:t>     Об 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impler" panose="040D0904020B03060204" pitchFamily="82" charset="-52"/>
              </a:rPr>
              <a:t>игрушках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impler" panose="040D0904020B03060204" pitchFamily="82" charset="-52"/>
              </a:rPr>
              <a:t>серьёзно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impler" panose="040D0904020B03060204" pitchFamily="82" charset="-52"/>
              </a:rPr>
              <a:t> </a:t>
            </a: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Simpler" panose="040D0904020B03060204" pitchFamily="82" charset="-52"/>
            </a:endParaRP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impler" panose="040D0904020B03060204" pitchFamily="82" charset="-52"/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Simpler" panose="040D0904020B03060204" pitchFamily="82" charset="-52"/>
              </a:rPr>
              <a:t>            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3861048"/>
            <a:ext cx="504056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  воспитатель МДОУ «Детский </a:t>
            </a:r>
            <a:r>
              <a:rPr lang="ru-RU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</a:t>
            </a:r>
            <a:r>
              <a:rPr lang="ru-RU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</a:t>
            </a:r>
            <a:r>
              <a:rPr lang="ru-RU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8» </a:t>
            </a:r>
            <a:r>
              <a:rPr lang="ru-RU" sz="2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Каплюгина</a:t>
            </a:r>
            <a:r>
              <a:rPr lang="ru-RU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Вячеславовна </a:t>
            </a:r>
            <a:endParaRPr lang="ru-RU" sz="2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6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1"/>
            <a:ext cx="276979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6" y="4764457"/>
            <a:ext cx="271525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9" y="4764457"/>
            <a:ext cx="2673795" cy="1668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58" y="1987363"/>
            <a:ext cx="2762701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2715258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07504" y="447636"/>
            <a:ext cx="11089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Сюжетные или образные игрушки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7" y="1556792"/>
            <a:ext cx="2683517" cy="174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1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27437"/>
            <a:ext cx="2571730" cy="22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59285"/>
            <a:ext cx="7880663" cy="136815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Технические игрушки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" y="1727437"/>
            <a:ext cx="2617868" cy="22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50369"/>
            <a:ext cx="2571730" cy="22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" y="4415860"/>
            <a:ext cx="2617868" cy="228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27437"/>
            <a:ext cx="2520280" cy="22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75367"/>
            <a:ext cx="2505865" cy="226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81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40" y="185024"/>
            <a:ext cx="6661392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Игрушки-забавы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220422" cy="236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9140"/>
            <a:ext cx="3549197" cy="208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16835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7613"/>
            <a:ext cx="3569540" cy="2677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6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064896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Спортивные игрушки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429000" cy="2661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7998"/>
            <a:ext cx="3541039" cy="2661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93498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2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6064" y="188640"/>
            <a:ext cx="8676456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Театральные игрушки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7" y="3645024"/>
            <a:ext cx="349141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2978347" cy="276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09120"/>
            <a:ext cx="314492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6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260648"/>
            <a:ext cx="9649072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Музыкальные игрушки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77" y="4695393"/>
            <a:ext cx="307567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2376264" cy="17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57" y="2420888"/>
            <a:ext cx="2175118" cy="177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7" y="3861048"/>
            <a:ext cx="3075678" cy="263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02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9217024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Дидактические игрушки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" b="6171"/>
          <a:stretch/>
        </p:blipFill>
        <p:spPr>
          <a:xfrm>
            <a:off x="1618563" y="1532466"/>
            <a:ext cx="2470972" cy="241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3767202" cy="213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72103"/>
            <a:ext cx="3024336" cy="231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97483"/>
            <a:ext cx="30861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41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8503" y="267712"/>
            <a:ext cx="10328935" cy="1721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" panose="040D0904020B03060204" pitchFamily="82" charset="-52"/>
              </a:rPr>
              <a:t>Строительные игрушки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Simpler" panose="040D0904020B03060204" pitchFamily="8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2879427" cy="200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40768"/>
            <a:ext cx="2544947" cy="201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03003"/>
            <a:ext cx="2406059" cy="188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37112"/>
            <a:ext cx="3816424" cy="196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03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34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a_Simpler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Технические игрушки</vt:lpstr>
      <vt:lpstr>Игрушки-забавы</vt:lpstr>
      <vt:lpstr>Спортивные игрушки</vt:lpstr>
      <vt:lpstr>Театральные игрушки</vt:lpstr>
      <vt:lpstr>Музыкальные игрушки</vt:lpstr>
      <vt:lpstr>Дидактические игрушки</vt:lpstr>
      <vt:lpstr>Строительные игрушки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RePack by Diakov</cp:lastModifiedBy>
  <cp:revision>14</cp:revision>
  <dcterms:created xsi:type="dcterms:W3CDTF">2017-05-13T10:46:05Z</dcterms:created>
  <dcterms:modified xsi:type="dcterms:W3CDTF">2019-03-10T21:51:42Z</dcterms:modified>
</cp:coreProperties>
</file>