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C9D4EA"/>
    <a:srgbClr val="182659"/>
    <a:srgbClr val="4B5B6E"/>
    <a:srgbClr val="243B56"/>
    <a:srgbClr val="1C1F5A"/>
    <a:srgbClr val="3399FF"/>
    <a:srgbClr val="357577"/>
    <a:srgbClr val="A5B44A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6" autoAdjust="0"/>
    <p:restoredTop sz="92781" autoAdjust="0"/>
  </p:normalViewPr>
  <p:slideViewPr>
    <p:cSldViewPr>
      <p:cViewPr>
        <p:scale>
          <a:sx n="100" d="100"/>
          <a:sy n="100" d="100"/>
        </p:scale>
        <p:origin x="-462" y="66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068E0-63EF-4098-82B1-EE43D8A5D26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F31498-5FC2-4E15-BD25-B470441B8EC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системы образовательных услуг, обеспечивающих в первую очередь поддержку семей с детьми в возрасте до 3 лет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0CFFE-50E0-4A28-B024-0DD56CE71377}" type="parTrans" cxnId="{1742E6A4-DEC8-4F2B-8517-A0B131824F19}">
      <dgm:prSet/>
      <dgm:spPr/>
      <dgm:t>
        <a:bodyPr/>
        <a:lstStyle/>
        <a:p>
          <a:endParaRPr lang="ru-RU"/>
        </a:p>
      </dgm:t>
    </dgm:pt>
    <dgm:pt modelId="{5B86034F-282F-4239-A1B2-D8E5196FB38D}" type="sibTrans" cxnId="{1742E6A4-DEC8-4F2B-8517-A0B131824F19}">
      <dgm:prSet/>
      <dgm:spPr/>
      <dgm:t>
        <a:bodyPr/>
        <a:lstStyle/>
        <a:p>
          <a:endParaRPr lang="ru-RU"/>
        </a:p>
      </dgm:t>
    </dgm:pt>
    <dgm:pt modelId="{43AB666B-BB23-4D42-A3D2-7B9A9706FC86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раннего развития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возрасте до трех лет</a:t>
          </a:r>
        </a:p>
      </dgm:t>
    </dgm:pt>
    <dgm:pt modelId="{44629A3F-4FDC-4155-B774-69F4B96991C3}" type="parTrans" cxnId="{9BF38CC1-2DC5-4C0C-AE83-688A319229C4}">
      <dgm:prSet/>
      <dgm:spPr/>
      <dgm:t>
        <a:bodyPr/>
        <a:lstStyle/>
        <a:p>
          <a:endParaRPr lang="ru-RU"/>
        </a:p>
      </dgm:t>
    </dgm:pt>
    <dgm:pt modelId="{D2B40D59-9F23-4266-A0B9-A3CD3545CF33}" type="sibTrans" cxnId="{9BF38CC1-2DC5-4C0C-AE83-688A319229C4}">
      <dgm:prSet/>
      <dgm:spPr/>
      <dgm:t>
        <a:bodyPr/>
        <a:lstStyle/>
        <a:p>
          <a:endParaRPr lang="ru-RU"/>
        </a:p>
      </dgm:t>
    </dgm:pt>
    <dgm:pt modelId="{96905CDF-15F2-4983-98A5-818A82A1D7BF}">
      <dgm:prSet custT="1"/>
      <dgm:spPr/>
      <dgm:t>
        <a:bodyPr/>
        <a:lstStyle/>
        <a:p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компетентности родителей обучающихся в вопросах образования и воспитания, в том числе для раннего развития детей в возрасте до трех лет</a:t>
          </a:r>
        </a:p>
      </dgm:t>
    </dgm:pt>
    <dgm:pt modelId="{D3D36D00-2D19-4847-AFAE-E8C0A0635C27}" type="parTrans" cxnId="{767E6464-6CFD-4CAE-9A0F-CF4BEB843E9A}">
      <dgm:prSet/>
      <dgm:spPr/>
      <dgm:t>
        <a:bodyPr/>
        <a:lstStyle/>
        <a:p>
          <a:endParaRPr lang="ru-RU"/>
        </a:p>
      </dgm:t>
    </dgm:pt>
    <dgm:pt modelId="{7C086030-3560-4D13-BF1B-DFE2FAE154ED}" type="sibTrans" cxnId="{767E6464-6CFD-4CAE-9A0F-CF4BEB843E9A}">
      <dgm:prSet/>
      <dgm:spPr/>
      <dgm:t>
        <a:bodyPr/>
        <a:lstStyle/>
        <a:p>
          <a:endParaRPr lang="ru-RU"/>
        </a:p>
      </dgm:t>
    </dgm:pt>
    <dgm:pt modelId="{974360D3-DC24-45F6-94E3-CFE1651D5250}" type="pres">
      <dgm:prSet presAssocID="{884068E0-63EF-4098-82B1-EE43D8A5D2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F94F8-A152-48EB-A748-54EBD6A629AA}" type="pres">
      <dgm:prSet presAssocID="{884068E0-63EF-4098-82B1-EE43D8A5D26A}" presName="dummyMaxCanvas" presStyleCnt="0">
        <dgm:presLayoutVars/>
      </dgm:prSet>
      <dgm:spPr/>
    </dgm:pt>
    <dgm:pt modelId="{42053C58-296A-469D-A6D2-BF1A05FA9221}" type="pres">
      <dgm:prSet presAssocID="{884068E0-63EF-4098-82B1-EE43D8A5D26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E1DFF-606C-4932-B20B-3EB83A8E1506}" type="pres">
      <dgm:prSet presAssocID="{884068E0-63EF-4098-82B1-EE43D8A5D26A}" presName="ThreeNodes_2" presStyleLbl="node1" presStyleIdx="1" presStyleCnt="3" custScaleX="101318" custScaleY="89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F07DB-6F51-4492-AE8C-C2E4FA9F1616}" type="pres">
      <dgm:prSet presAssocID="{884068E0-63EF-4098-82B1-EE43D8A5D26A}" presName="ThreeNodes_3" presStyleLbl="node1" presStyleIdx="2" presStyleCnt="3" custLinFactNeighborX="0" custLinFactNeighborY="-4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F8192-EBC9-49A2-B842-2B3D7602BAE7}" type="pres">
      <dgm:prSet presAssocID="{884068E0-63EF-4098-82B1-EE43D8A5D26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5268F-FFA4-469B-B356-548F902A3E89}" type="pres">
      <dgm:prSet presAssocID="{884068E0-63EF-4098-82B1-EE43D8A5D26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95E8-5207-4F7F-AD4A-43BF7ABA04F1}" type="pres">
      <dgm:prSet presAssocID="{884068E0-63EF-4098-82B1-EE43D8A5D26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1C319-FD38-4AF0-82C9-0444317925C5}" type="pres">
      <dgm:prSet presAssocID="{884068E0-63EF-4098-82B1-EE43D8A5D2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8E6EF-0752-48DD-94EC-6AD56C3A90D9}" type="pres">
      <dgm:prSet presAssocID="{884068E0-63EF-4098-82B1-EE43D8A5D26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1D348-C772-4154-8344-F84F78933F99}" type="presOf" srcId="{D2B40D59-9F23-4266-A0B9-A3CD3545CF33}" destId="{F915268F-FFA4-469B-B356-548F902A3E89}" srcOrd="0" destOrd="0" presId="urn:microsoft.com/office/officeart/2005/8/layout/vProcess5"/>
    <dgm:cxn modelId="{B06C6A36-E160-419D-8CEB-E585160FAC0C}" type="presOf" srcId="{78F31498-5FC2-4E15-BD25-B470441B8ECF}" destId="{42053C58-296A-469D-A6D2-BF1A05FA9221}" srcOrd="0" destOrd="0" presId="urn:microsoft.com/office/officeart/2005/8/layout/vProcess5"/>
    <dgm:cxn modelId="{767E6464-6CFD-4CAE-9A0F-CF4BEB843E9A}" srcId="{884068E0-63EF-4098-82B1-EE43D8A5D26A}" destId="{96905CDF-15F2-4983-98A5-818A82A1D7BF}" srcOrd="2" destOrd="0" parTransId="{D3D36D00-2D19-4847-AFAE-E8C0A0635C27}" sibTransId="{7C086030-3560-4D13-BF1B-DFE2FAE154ED}"/>
    <dgm:cxn modelId="{C4568714-0D32-4902-9DB0-4D471C958876}" type="presOf" srcId="{78F31498-5FC2-4E15-BD25-B470441B8ECF}" destId="{261395E8-5207-4F7F-AD4A-43BF7ABA04F1}" srcOrd="1" destOrd="0" presId="urn:microsoft.com/office/officeart/2005/8/layout/vProcess5"/>
    <dgm:cxn modelId="{8B3D50CD-373C-4DC2-A88A-5CF56675A3DE}" type="presOf" srcId="{43AB666B-BB23-4D42-A3D2-7B9A9706FC86}" destId="{F61E1DFF-606C-4932-B20B-3EB83A8E1506}" srcOrd="0" destOrd="0" presId="urn:microsoft.com/office/officeart/2005/8/layout/vProcess5"/>
    <dgm:cxn modelId="{999B51F9-A25A-4110-A2D6-71208934D165}" type="presOf" srcId="{43AB666B-BB23-4D42-A3D2-7B9A9706FC86}" destId="{0C51C319-FD38-4AF0-82C9-0444317925C5}" srcOrd="1" destOrd="0" presId="urn:microsoft.com/office/officeart/2005/8/layout/vProcess5"/>
    <dgm:cxn modelId="{9BF38CC1-2DC5-4C0C-AE83-688A319229C4}" srcId="{884068E0-63EF-4098-82B1-EE43D8A5D26A}" destId="{43AB666B-BB23-4D42-A3D2-7B9A9706FC86}" srcOrd="1" destOrd="0" parTransId="{44629A3F-4FDC-4155-B774-69F4B96991C3}" sibTransId="{D2B40D59-9F23-4266-A0B9-A3CD3545CF33}"/>
    <dgm:cxn modelId="{798926FF-CE24-4F0F-B301-7E468A8B2CD3}" type="presOf" srcId="{884068E0-63EF-4098-82B1-EE43D8A5D26A}" destId="{974360D3-DC24-45F6-94E3-CFE1651D5250}" srcOrd="0" destOrd="0" presId="urn:microsoft.com/office/officeart/2005/8/layout/vProcess5"/>
    <dgm:cxn modelId="{2CE10AE0-7069-4424-B873-FD3AAF25FC73}" type="presOf" srcId="{5B86034F-282F-4239-A1B2-D8E5196FB38D}" destId="{045F8192-EBC9-49A2-B842-2B3D7602BAE7}" srcOrd="0" destOrd="0" presId="urn:microsoft.com/office/officeart/2005/8/layout/vProcess5"/>
    <dgm:cxn modelId="{F03309FB-01A3-48D3-850E-B9C7A42C1F2A}" type="presOf" srcId="{96905CDF-15F2-4983-98A5-818A82A1D7BF}" destId="{9B08E6EF-0752-48DD-94EC-6AD56C3A90D9}" srcOrd="1" destOrd="0" presId="urn:microsoft.com/office/officeart/2005/8/layout/vProcess5"/>
    <dgm:cxn modelId="{ECDB6896-7761-45FD-AC4A-32942A138CF7}" type="presOf" srcId="{96905CDF-15F2-4983-98A5-818A82A1D7BF}" destId="{35AF07DB-6F51-4492-AE8C-C2E4FA9F1616}" srcOrd="0" destOrd="0" presId="urn:microsoft.com/office/officeart/2005/8/layout/vProcess5"/>
    <dgm:cxn modelId="{1742E6A4-DEC8-4F2B-8517-A0B131824F19}" srcId="{884068E0-63EF-4098-82B1-EE43D8A5D26A}" destId="{78F31498-5FC2-4E15-BD25-B470441B8ECF}" srcOrd="0" destOrd="0" parTransId="{66D0CFFE-50E0-4A28-B024-0DD56CE71377}" sibTransId="{5B86034F-282F-4239-A1B2-D8E5196FB38D}"/>
    <dgm:cxn modelId="{3854BE15-9FF7-4398-BBEE-1095AA8116D5}" type="presParOf" srcId="{974360D3-DC24-45F6-94E3-CFE1651D5250}" destId="{073F94F8-A152-48EB-A748-54EBD6A629AA}" srcOrd="0" destOrd="0" presId="urn:microsoft.com/office/officeart/2005/8/layout/vProcess5"/>
    <dgm:cxn modelId="{5D28ED0C-B269-41E9-94C4-11A210413105}" type="presParOf" srcId="{974360D3-DC24-45F6-94E3-CFE1651D5250}" destId="{42053C58-296A-469D-A6D2-BF1A05FA9221}" srcOrd="1" destOrd="0" presId="urn:microsoft.com/office/officeart/2005/8/layout/vProcess5"/>
    <dgm:cxn modelId="{2BAEE494-91A9-4313-84CD-43EBEC77FFA7}" type="presParOf" srcId="{974360D3-DC24-45F6-94E3-CFE1651D5250}" destId="{F61E1DFF-606C-4932-B20B-3EB83A8E1506}" srcOrd="2" destOrd="0" presId="urn:microsoft.com/office/officeart/2005/8/layout/vProcess5"/>
    <dgm:cxn modelId="{3AB53382-6EC1-474A-BB44-B2E00EF9434E}" type="presParOf" srcId="{974360D3-DC24-45F6-94E3-CFE1651D5250}" destId="{35AF07DB-6F51-4492-AE8C-C2E4FA9F1616}" srcOrd="3" destOrd="0" presId="urn:microsoft.com/office/officeart/2005/8/layout/vProcess5"/>
    <dgm:cxn modelId="{E3EFC0CE-89C3-4E4D-8E8F-434B07A6E43D}" type="presParOf" srcId="{974360D3-DC24-45F6-94E3-CFE1651D5250}" destId="{045F8192-EBC9-49A2-B842-2B3D7602BAE7}" srcOrd="4" destOrd="0" presId="urn:microsoft.com/office/officeart/2005/8/layout/vProcess5"/>
    <dgm:cxn modelId="{C3192F00-58C3-4A19-B0CA-139195C72F3D}" type="presParOf" srcId="{974360D3-DC24-45F6-94E3-CFE1651D5250}" destId="{F915268F-FFA4-469B-B356-548F902A3E89}" srcOrd="5" destOrd="0" presId="urn:microsoft.com/office/officeart/2005/8/layout/vProcess5"/>
    <dgm:cxn modelId="{74038073-CE0A-49A6-851B-2A67F79BC157}" type="presParOf" srcId="{974360D3-DC24-45F6-94E3-CFE1651D5250}" destId="{261395E8-5207-4F7F-AD4A-43BF7ABA04F1}" srcOrd="6" destOrd="0" presId="urn:microsoft.com/office/officeart/2005/8/layout/vProcess5"/>
    <dgm:cxn modelId="{13F8B4FB-0940-4FD4-B667-C09153C60040}" type="presParOf" srcId="{974360D3-DC24-45F6-94E3-CFE1651D5250}" destId="{0C51C319-FD38-4AF0-82C9-0444317925C5}" srcOrd="7" destOrd="0" presId="urn:microsoft.com/office/officeart/2005/8/layout/vProcess5"/>
    <dgm:cxn modelId="{B1CDA71E-A28C-49BE-879C-A6775F68B38A}" type="presParOf" srcId="{974360D3-DC24-45F6-94E3-CFE1651D5250}" destId="{9B08E6EF-0752-48DD-94EC-6AD56C3A90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F82C6-8BE4-406F-A2AD-B6BDDD6EB2D6}" type="doc">
      <dgm:prSet loTypeId="urn:microsoft.com/office/officeart/2005/8/layout/vList3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3C2D528-6D4A-4395-8F7A-F03D8E15810E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 в оказании психолого-педагогической и информационно-просветительской поддержки родителей</a:t>
          </a:r>
        </a:p>
      </dgm:t>
    </dgm:pt>
    <dgm:pt modelId="{678499A7-54F9-4152-BDF2-4380A634933D}" type="parTrans" cxnId="{3E200BA0-90E8-482A-BD9F-69392394845B}">
      <dgm:prSet/>
      <dgm:spPr/>
      <dgm:t>
        <a:bodyPr/>
        <a:lstStyle/>
        <a:p>
          <a:endParaRPr lang="ru-RU"/>
        </a:p>
      </dgm:t>
    </dgm:pt>
    <dgm:pt modelId="{3292CBBF-14A0-4FD6-86AC-F193E07D90BB}" type="sibTrans" cxnId="{3E200BA0-90E8-482A-BD9F-69392394845B}">
      <dgm:prSet/>
      <dgm:spPr/>
      <dgm:t>
        <a:bodyPr/>
        <a:lstStyle/>
        <a:p>
          <a:endParaRPr lang="ru-RU"/>
        </a:p>
      </dgm:t>
    </dgm:pt>
    <dgm:pt modelId="{FE111075-2B9A-4E36-86A6-BE124FAF5C31}">
      <dgm:prSet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формирования у родителей навыков взаимодействия с ребенком в процессе детских видов деятельности, направленных на сохранение и поддержание здоровья ребенка и его всестороннее развитие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endParaRPr lang="ru-RU" sz="1400" dirty="0">
            <a:solidFill>
              <a:schemeClr val="tx1"/>
            </a:solidFill>
          </a:endParaRPr>
        </a:p>
      </dgm:t>
    </dgm:pt>
    <dgm:pt modelId="{1CADDF9E-5DD0-4BD3-B1BD-5CD8A88FD032}" type="parTrans" cxnId="{B67F05DE-ACDC-4469-A9F0-C59D4644A125}">
      <dgm:prSet/>
      <dgm:spPr/>
      <dgm:t>
        <a:bodyPr/>
        <a:lstStyle/>
        <a:p>
          <a:endParaRPr lang="ru-RU"/>
        </a:p>
      </dgm:t>
    </dgm:pt>
    <dgm:pt modelId="{A57183EC-A2CD-42BA-8B46-289AE71BE7C3}" type="sibTrans" cxnId="{B67F05DE-ACDC-4469-A9F0-C59D4644A125}">
      <dgm:prSet/>
      <dgm:spPr/>
      <dgm:t>
        <a:bodyPr/>
        <a:lstStyle/>
        <a:p>
          <a:endParaRPr lang="ru-RU"/>
        </a:p>
      </dgm:t>
    </dgm:pt>
    <dgm:pt modelId="{F251E291-7C36-4DEF-8687-0EB737143717}">
      <dgm:prSet custT="1"/>
      <dgm:spPr/>
      <dgm:t>
        <a:bodyPr/>
        <a:lstStyle/>
        <a:p>
          <a:pPr algn="just">
            <a:lnSpc>
              <a:spcPct val="150000"/>
            </a:lnSpc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шире использовать дистанционные формы, цифровые технологии по направлениям взаимодействия и сопровождения детей раннего возраста и их семей в современных условиях</a:t>
          </a:r>
        </a:p>
      </dgm:t>
    </dgm:pt>
    <dgm:pt modelId="{153153D4-7A95-4ED5-AA1E-2CB857ABAAE8}" type="parTrans" cxnId="{34F49620-8FD3-4961-930D-0E750F4CF3A1}">
      <dgm:prSet/>
      <dgm:spPr/>
      <dgm:t>
        <a:bodyPr/>
        <a:lstStyle/>
        <a:p>
          <a:endParaRPr lang="ru-RU"/>
        </a:p>
      </dgm:t>
    </dgm:pt>
    <dgm:pt modelId="{A65DFE0D-1CDB-45C4-A774-33ECAE45234B}" type="sibTrans" cxnId="{34F49620-8FD3-4961-930D-0E750F4CF3A1}">
      <dgm:prSet/>
      <dgm:spPr/>
      <dgm:t>
        <a:bodyPr/>
        <a:lstStyle/>
        <a:p>
          <a:endParaRPr lang="ru-RU"/>
        </a:p>
      </dgm:t>
    </dgm:pt>
    <dgm:pt modelId="{6837DBC2-1709-414C-BCD4-36B8844B01E5}" type="pres">
      <dgm:prSet presAssocID="{47DF82C6-8BE4-406F-A2AD-B6BDDD6EB2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2E44C-A1C5-4DBD-B634-FA61DD52BD14}" type="pres">
      <dgm:prSet presAssocID="{B3C2D528-6D4A-4395-8F7A-F03D8E15810E}" presName="composite" presStyleCnt="0"/>
      <dgm:spPr/>
    </dgm:pt>
    <dgm:pt modelId="{DCB089FE-6BCA-46D7-8935-2FF86E9575B6}" type="pres">
      <dgm:prSet presAssocID="{B3C2D528-6D4A-4395-8F7A-F03D8E15810E}" presName="imgShp" presStyleLbl="fgImgPlace1" presStyleIdx="0" presStyleCnt="3" custLinFactNeighborX="-84184" custLinFactNeighborY="3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84B64F-72AD-4990-AF66-CC897BA3448D}" type="pres">
      <dgm:prSet presAssocID="{B3C2D528-6D4A-4395-8F7A-F03D8E15810E}" presName="txShp" presStyleLbl="node1" presStyleIdx="0" presStyleCnt="3" custScaleX="133341" custScaleY="154724" custLinFactNeighborX="12104" custLinFactNeighborY="8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80044-BEEB-4BB3-BAEB-F3E86D4D0EBA}" type="pres">
      <dgm:prSet presAssocID="{3292CBBF-14A0-4FD6-86AC-F193E07D90BB}" presName="spacing" presStyleCnt="0"/>
      <dgm:spPr/>
    </dgm:pt>
    <dgm:pt modelId="{EFDE1F11-4CF8-4048-ADBB-6FA02A356EED}" type="pres">
      <dgm:prSet presAssocID="{FE111075-2B9A-4E36-86A6-BE124FAF5C31}" presName="composite" presStyleCnt="0"/>
      <dgm:spPr/>
    </dgm:pt>
    <dgm:pt modelId="{CE03077A-2752-410C-B1C5-61DD121ADE85}" type="pres">
      <dgm:prSet presAssocID="{FE111075-2B9A-4E36-86A6-BE124FAF5C31}" presName="imgShp" presStyleLbl="fgImgPlace1" presStyleIdx="1" presStyleCnt="3" custScaleX="162412" custScaleY="159725" custLinFactX="-10094" custLinFactNeighborX="-100000" custLinFactNeighborY="-194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47CDF6-23F3-4809-AD47-457631D3C61C}" type="pres">
      <dgm:prSet presAssocID="{FE111075-2B9A-4E36-86A6-BE124FAF5C31}" presName="txShp" presStyleLbl="node1" presStyleIdx="1" presStyleCnt="3" custScaleX="133238" custScaleY="175309" custLinFactNeighborX="9414" custLinFactNeighborY="-25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58FF2-E5CA-454E-ABB8-7B595CFA0C0D}" type="pres">
      <dgm:prSet presAssocID="{A57183EC-A2CD-42BA-8B46-289AE71BE7C3}" presName="spacing" presStyleCnt="0"/>
      <dgm:spPr/>
    </dgm:pt>
    <dgm:pt modelId="{FFD41C71-1077-46E3-8A85-735C55532B6C}" type="pres">
      <dgm:prSet presAssocID="{F251E291-7C36-4DEF-8687-0EB737143717}" presName="composite" presStyleCnt="0"/>
      <dgm:spPr/>
    </dgm:pt>
    <dgm:pt modelId="{D50E81AA-0EE6-4E27-BFC5-EC8D5883A45C}" type="pres">
      <dgm:prSet presAssocID="{F251E291-7C36-4DEF-8687-0EB737143717}" presName="imgShp" presStyleLbl="fgImgPlace1" presStyleIdx="2" presStyleCnt="3" custScaleX="166639" custScaleY="173978" custLinFactX="-33885" custLinFactNeighborX="-100000" custLinFactNeighborY="-536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D6E1CD-4AE1-439D-A5AB-A8EC2415773E}" type="pres">
      <dgm:prSet presAssocID="{F251E291-7C36-4DEF-8687-0EB737143717}" presName="txShp" presStyleLbl="node1" presStyleIdx="2" presStyleCnt="3" custScaleX="140179" custScaleY="254036" custLinFactNeighborX="10375" custLinFactNeighborY="-58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2CAB1-F315-4DF2-AA1A-F9D3848690D4}" type="presOf" srcId="{B3C2D528-6D4A-4395-8F7A-F03D8E15810E}" destId="{5384B64F-72AD-4990-AF66-CC897BA3448D}" srcOrd="0" destOrd="0" presId="urn:microsoft.com/office/officeart/2005/8/layout/vList3#1"/>
    <dgm:cxn modelId="{34F49620-8FD3-4961-930D-0E750F4CF3A1}" srcId="{47DF82C6-8BE4-406F-A2AD-B6BDDD6EB2D6}" destId="{F251E291-7C36-4DEF-8687-0EB737143717}" srcOrd="2" destOrd="0" parTransId="{153153D4-7A95-4ED5-AA1E-2CB857ABAAE8}" sibTransId="{A65DFE0D-1CDB-45C4-A774-33ECAE45234B}"/>
    <dgm:cxn modelId="{B67F05DE-ACDC-4469-A9F0-C59D4644A125}" srcId="{47DF82C6-8BE4-406F-A2AD-B6BDDD6EB2D6}" destId="{FE111075-2B9A-4E36-86A6-BE124FAF5C31}" srcOrd="1" destOrd="0" parTransId="{1CADDF9E-5DD0-4BD3-B1BD-5CD8A88FD032}" sibTransId="{A57183EC-A2CD-42BA-8B46-289AE71BE7C3}"/>
    <dgm:cxn modelId="{3E200BA0-90E8-482A-BD9F-69392394845B}" srcId="{47DF82C6-8BE4-406F-A2AD-B6BDDD6EB2D6}" destId="{B3C2D528-6D4A-4395-8F7A-F03D8E15810E}" srcOrd="0" destOrd="0" parTransId="{678499A7-54F9-4152-BDF2-4380A634933D}" sibTransId="{3292CBBF-14A0-4FD6-86AC-F193E07D90BB}"/>
    <dgm:cxn modelId="{AB87039C-9D5C-4CC8-B124-765E371CDF6F}" type="presOf" srcId="{47DF82C6-8BE4-406F-A2AD-B6BDDD6EB2D6}" destId="{6837DBC2-1709-414C-BCD4-36B8844B01E5}" srcOrd="0" destOrd="0" presId="urn:microsoft.com/office/officeart/2005/8/layout/vList3#1"/>
    <dgm:cxn modelId="{3EDCFDCC-DDB4-41FD-810E-36463AB53903}" type="presOf" srcId="{F251E291-7C36-4DEF-8687-0EB737143717}" destId="{60D6E1CD-4AE1-439D-A5AB-A8EC2415773E}" srcOrd="0" destOrd="0" presId="urn:microsoft.com/office/officeart/2005/8/layout/vList3#1"/>
    <dgm:cxn modelId="{C5FBB0C0-3539-4133-9A1F-F74F06AC7C15}" type="presOf" srcId="{FE111075-2B9A-4E36-86A6-BE124FAF5C31}" destId="{F447CDF6-23F3-4809-AD47-457631D3C61C}" srcOrd="0" destOrd="0" presId="urn:microsoft.com/office/officeart/2005/8/layout/vList3#1"/>
    <dgm:cxn modelId="{FCE54468-9E6C-480F-8554-FB57EFE6FBA5}" type="presParOf" srcId="{6837DBC2-1709-414C-BCD4-36B8844B01E5}" destId="{FF82E44C-A1C5-4DBD-B634-FA61DD52BD14}" srcOrd="0" destOrd="0" presId="urn:microsoft.com/office/officeart/2005/8/layout/vList3#1"/>
    <dgm:cxn modelId="{E18EA68C-6202-4843-82F6-CB658630FB84}" type="presParOf" srcId="{FF82E44C-A1C5-4DBD-B634-FA61DD52BD14}" destId="{DCB089FE-6BCA-46D7-8935-2FF86E9575B6}" srcOrd="0" destOrd="0" presId="urn:microsoft.com/office/officeart/2005/8/layout/vList3#1"/>
    <dgm:cxn modelId="{534E4340-C676-493A-A5DD-1ECC7704806D}" type="presParOf" srcId="{FF82E44C-A1C5-4DBD-B634-FA61DD52BD14}" destId="{5384B64F-72AD-4990-AF66-CC897BA3448D}" srcOrd="1" destOrd="0" presId="urn:microsoft.com/office/officeart/2005/8/layout/vList3#1"/>
    <dgm:cxn modelId="{894AAE4C-CE90-4C1A-8436-B3AED1429D20}" type="presParOf" srcId="{6837DBC2-1709-414C-BCD4-36B8844B01E5}" destId="{70580044-BEEB-4BB3-BAEB-F3E86D4D0EBA}" srcOrd="1" destOrd="0" presId="urn:microsoft.com/office/officeart/2005/8/layout/vList3#1"/>
    <dgm:cxn modelId="{15FE3C79-D375-4A21-B538-D85C3870FA64}" type="presParOf" srcId="{6837DBC2-1709-414C-BCD4-36B8844B01E5}" destId="{EFDE1F11-4CF8-4048-ADBB-6FA02A356EED}" srcOrd="2" destOrd="0" presId="urn:microsoft.com/office/officeart/2005/8/layout/vList3#1"/>
    <dgm:cxn modelId="{9D09249F-AFA9-40D8-A0DC-D8B583ED5A28}" type="presParOf" srcId="{EFDE1F11-4CF8-4048-ADBB-6FA02A356EED}" destId="{CE03077A-2752-410C-B1C5-61DD121ADE85}" srcOrd="0" destOrd="0" presId="urn:microsoft.com/office/officeart/2005/8/layout/vList3#1"/>
    <dgm:cxn modelId="{546C4F3A-F0E2-436C-9F00-2FBF2899FBF1}" type="presParOf" srcId="{EFDE1F11-4CF8-4048-ADBB-6FA02A356EED}" destId="{F447CDF6-23F3-4809-AD47-457631D3C61C}" srcOrd="1" destOrd="0" presId="urn:microsoft.com/office/officeart/2005/8/layout/vList3#1"/>
    <dgm:cxn modelId="{C8BDEF92-AD13-4B6C-AB4B-1928A14D969C}" type="presParOf" srcId="{6837DBC2-1709-414C-BCD4-36B8844B01E5}" destId="{43758FF2-E5CA-454E-ABB8-7B595CFA0C0D}" srcOrd="3" destOrd="0" presId="urn:microsoft.com/office/officeart/2005/8/layout/vList3#1"/>
    <dgm:cxn modelId="{C60D0317-E0E6-4197-8419-3966B76F61CF}" type="presParOf" srcId="{6837DBC2-1709-414C-BCD4-36B8844B01E5}" destId="{FFD41C71-1077-46E3-8A85-735C55532B6C}" srcOrd="4" destOrd="0" presId="urn:microsoft.com/office/officeart/2005/8/layout/vList3#1"/>
    <dgm:cxn modelId="{6FDB3BAC-D9B7-44F8-8605-75A28BFC4C82}" type="presParOf" srcId="{FFD41C71-1077-46E3-8A85-735C55532B6C}" destId="{D50E81AA-0EE6-4E27-BFC5-EC8D5883A45C}" srcOrd="0" destOrd="0" presId="urn:microsoft.com/office/officeart/2005/8/layout/vList3#1"/>
    <dgm:cxn modelId="{825DE4EE-0004-4702-BC10-08BE9FC32AF0}" type="presParOf" srcId="{FFD41C71-1077-46E3-8A85-735C55532B6C}" destId="{60D6E1CD-4AE1-439D-A5AB-A8EC2415773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56A69-E56E-420E-B9BC-CD4BD47B7BEB}" type="doc">
      <dgm:prSet loTypeId="urn:microsoft.com/office/officeart/2005/8/layout/h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700C60-AAFC-491E-A588-2C24C5484E92}">
      <dgm:prSet phldrT="[Текст]"/>
      <dgm:spPr/>
      <dgm:t>
        <a:bodyPr/>
        <a:lstStyle/>
        <a:p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Аналитико-организационный</a:t>
          </a:r>
        </a:p>
      </dgm:t>
    </dgm:pt>
    <dgm:pt modelId="{099CA845-EAF0-4257-83A3-03B88D73A77C}" type="parTrans" cxnId="{B86B29E5-42C6-4347-BE3B-075A90438690}">
      <dgm:prSet/>
      <dgm:spPr/>
      <dgm:t>
        <a:bodyPr/>
        <a:lstStyle/>
        <a:p>
          <a:endParaRPr lang="ru-RU"/>
        </a:p>
      </dgm:t>
    </dgm:pt>
    <dgm:pt modelId="{4993846E-6FF7-409C-9D30-CF36307020F4}" type="sibTrans" cxnId="{B86B29E5-42C6-4347-BE3B-075A90438690}">
      <dgm:prSet/>
      <dgm:spPr/>
      <dgm:t>
        <a:bodyPr/>
        <a:lstStyle/>
        <a:p>
          <a:endParaRPr lang="ru-RU"/>
        </a:p>
      </dgm:t>
    </dgm:pt>
    <dgm:pt modelId="{CF71A644-8FBF-4683-B18D-B5BDEDE206BD}">
      <dgm:prSet phldrT="[Текст]"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плана работы МИП на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2024год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5AB70-A335-4C84-A6C5-D143B66BDAB9}" type="parTrans" cxnId="{E1ADC2C0-2EA7-49C7-BBDB-0B12F787ACD7}">
      <dgm:prSet/>
      <dgm:spPr/>
      <dgm:t>
        <a:bodyPr/>
        <a:lstStyle/>
        <a:p>
          <a:endParaRPr lang="ru-RU"/>
        </a:p>
      </dgm:t>
    </dgm:pt>
    <dgm:pt modelId="{E1BFF12D-C566-4FCC-8CC9-157D96ED617C}" type="sibTrans" cxnId="{E1ADC2C0-2EA7-49C7-BBDB-0B12F787ACD7}">
      <dgm:prSet/>
      <dgm:spPr/>
      <dgm:t>
        <a:bodyPr/>
        <a:lstStyle/>
        <a:p>
          <a:endParaRPr lang="ru-RU"/>
        </a:p>
      </dgm:t>
    </dgm:pt>
    <dgm:pt modelId="{E4EF245E-EAB8-4F5D-84B6-40BA1BA8ADA0}">
      <dgm:prSet phldrT="[Текст]"/>
      <dgm:spPr/>
      <dgm:t>
        <a:bodyPr/>
        <a:lstStyle/>
        <a:p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Практико-ориентированный</a:t>
          </a:r>
        </a:p>
      </dgm:t>
    </dgm:pt>
    <dgm:pt modelId="{A9002B0F-B889-4279-931B-D2D62019A99F}" type="parTrans" cxnId="{74C58BEA-69A7-487C-9F4A-7EDA105A5814}">
      <dgm:prSet/>
      <dgm:spPr/>
      <dgm:t>
        <a:bodyPr/>
        <a:lstStyle/>
        <a:p>
          <a:endParaRPr lang="ru-RU"/>
        </a:p>
      </dgm:t>
    </dgm:pt>
    <dgm:pt modelId="{4DA1BECF-B3C3-49E7-8BE1-57517A94A87F}" type="sibTrans" cxnId="{74C58BEA-69A7-487C-9F4A-7EDA105A5814}">
      <dgm:prSet/>
      <dgm:spPr/>
      <dgm:t>
        <a:bodyPr/>
        <a:lstStyle/>
        <a:p>
          <a:endParaRPr lang="ru-RU"/>
        </a:p>
      </dgm:t>
    </dgm:pt>
    <dgm:pt modelId="{BBEF91D0-7CE4-45E2-A29B-28CA8609BEB2}">
      <dgm:prSet phldrT="[Текст]"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и распространение звуковых и видеофайлов (подкастов)</a:t>
          </a:r>
        </a:p>
      </dgm:t>
    </dgm:pt>
    <dgm:pt modelId="{6FA45A7D-6588-4362-B72B-D076FCFFFD7C}" type="parTrans" cxnId="{F12BF55D-7CF0-43FD-A529-9DE7D13E5CD5}">
      <dgm:prSet/>
      <dgm:spPr/>
      <dgm:t>
        <a:bodyPr/>
        <a:lstStyle/>
        <a:p>
          <a:endParaRPr lang="ru-RU"/>
        </a:p>
      </dgm:t>
    </dgm:pt>
    <dgm:pt modelId="{B0CAB3C2-6AF0-4D01-8A71-14CEAC1623F3}" type="sibTrans" cxnId="{F12BF55D-7CF0-43FD-A529-9DE7D13E5CD5}">
      <dgm:prSet/>
      <dgm:spPr/>
      <dgm:t>
        <a:bodyPr/>
        <a:lstStyle/>
        <a:p>
          <a:endParaRPr lang="ru-RU"/>
        </a:p>
      </dgm:t>
    </dgm:pt>
    <dgm:pt modelId="{0718E592-58BA-487C-BFF0-C68E616841B2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Аналитико-обобщающий</a:t>
          </a:r>
        </a:p>
      </dgm:t>
    </dgm:pt>
    <dgm:pt modelId="{FB1664DE-23B6-44A9-B3D9-3D1B8C28B974}" type="parTrans" cxnId="{E72D35A7-3AED-4780-931F-79F8D383D75E}">
      <dgm:prSet/>
      <dgm:spPr/>
      <dgm:t>
        <a:bodyPr/>
        <a:lstStyle/>
        <a:p>
          <a:endParaRPr lang="ru-RU"/>
        </a:p>
      </dgm:t>
    </dgm:pt>
    <dgm:pt modelId="{AF90B754-0A1F-40ED-8EF3-A882F0C7B9B8}" type="sibTrans" cxnId="{E72D35A7-3AED-4780-931F-79F8D383D75E}">
      <dgm:prSet/>
      <dgm:spPr/>
      <dgm:t>
        <a:bodyPr/>
        <a:lstStyle/>
        <a:p>
          <a:endParaRPr lang="ru-RU"/>
        </a:p>
      </dgm:t>
    </dgm:pt>
    <dgm:pt modelId="{6D0E7A99-3EE3-4471-8F49-CB9D7CA9DC8F}">
      <dgm:prSet phldrT="[Текст]" custT="1"/>
      <dgm:spPr/>
      <dgm:t>
        <a:bodyPr/>
        <a:lstStyle/>
        <a:p>
          <a:pPr marL="114300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ru-RU" sz="1200" dirty="0" smtClean="0">
              <a:solidFill>
                <a:schemeClr val="tx1"/>
              </a:solidFill>
            </a:rPr>
            <a:t>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реализации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F2D5-5FBA-4FAD-A29D-C84235CB71CB}" type="parTrans" cxnId="{D2CCB094-1FB1-459A-9F63-89D1A0967201}">
      <dgm:prSet/>
      <dgm:spPr/>
      <dgm:t>
        <a:bodyPr/>
        <a:lstStyle/>
        <a:p>
          <a:endParaRPr lang="ru-RU"/>
        </a:p>
      </dgm:t>
    </dgm:pt>
    <dgm:pt modelId="{298941D8-6512-41F7-B9EA-3BEC0D8B716E}" type="sibTrans" cxnId="{D2CCB094-1FB1-459A-9F63-89D1A0967201}">
      <dgm:prSet/>
      <dgm:spPr/>
      <dgm:t>
        <a:bodyPr/>
        <a:lstStyle/>
        <a:p>
          <a:endParaRPr lang="ru-RU"/>
        </a:p>
      </dgm:t>
    </dgm:pt>
    <dgm:pt modelId="{8FBA08F6-94AF-4B38-8BA4-8F58A26995C7}">
      <dgm:prSet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Пополнение странички МИП на сайтах учреждений сетевого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сообщества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B6257-2ADD-401A-8D42-AB2E8AF874BD}" type="parTrans" cxnId="{91166DFA-DA24-490A-BDB4-896ED03B2CBE}">
      <dgm:prSet/>
      <dgm:spPr/>
      <dgm:t>
        <a:bodyPr/>
        <a:lstStyle/>
        <a:p>
          <a:endParaRPr lang="ru-RU"/>
        </a:p>
      </dgm:t>
    </dgm:pt>
    <dgm:pt modelId="{866B34F0-955F-4B75-A932-9D994C174328}" type="sibTrans" cxnId="{91166DFA-DA24-490A-BDB4-896ED03B2CBE}">
      <dgm:prSet/>
      <dgm:spPr/>
      <dgm:t>
        <a:bodyPr/>
        <a:lstStyle/>
        <a:p>
          <a:endParaRPr lang="ru-RU"/>
        </a:p>
      </dgm:t>
    </dgm:pt>
    <dgm:pt modelId="{8CCA8CF4-0A2E-4ABA-A94C-76DF788C281E}">
      <dgm:prSet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Изучить создание Подкастов, повысить цифровую компетенцию педагогических команд сетевого сообщества</a:t>
          </a:r>
        </a:p>
      </dgm:t>
    </dgm:pt>
    <dgm:pt modelId="{69AD8DC6-6990-41C9-B230-F1A6605B09AD}" type="parTrans" cxnId="{055C555D-8A76-4A7F-AAFD-256C502779BB}">
      <dgm:prSet/>
      <dgm:spPr/>
      <dgm:t>
        <a:bodyPr/>
        <a:lstStyle/>
        <a:p>
          <a:endParaRPr lang="ru-RU"/>
        </a:p>
      </dgm:t>
    </dgm:pt>
    <dgm:pt modelId="{7AEBE3E4-0883-45CC-B546-3EA28C33756F}" type="sibTrans" cxnId="{055C555D-8A76-4A7F-AAFD-256C502779BB}">
      <dgm:prSet/>
      <dgm:spPr/>
      <dgm:t>
        <a:bodyPr/>
        <a:lstStyle/>
        <a:p>
          <a:endParaRPr lang="ru-RU"/>
        </a:p>
      </dgm:t>
    </dgm:pt>
    <dgm:pt modelId="{478E5DA4-201B-420B-B420-C48A69E01FD1}">
      <dgm:prSet phldrT="[Текст]"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нормативной документации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МИП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92179-EF92-472A-A819-DA728A0A4B72}" type="parTrans" cxnId="{5D679970-237F-46F6-91C7-D000CAD76C96}">
      <dgm:prSet/>
      <dgm:spPr/>
      <dgm:t>
        <a:bodyPr/>
        <a:lstStyle/>
        <a:p>
          <a:endParaRPr lang="ru-RU"/>
        </a:p>
      </dgm:t>
    </dgm:pt>
    <dgm:pt modelId="{A8F3DFC2-2FA8-45DC-9D74-DE1DFDDE51F1}" type="sibTrans" cxnId="{5D679970-237F-46F6-91C7-D000CAD76C96}">
      <dgm:prSet/>
      <dgm:spPr/>
      <dgm:t>
        <a:bodyPr/>
        <a:lstStyle/>
        <a:p>
          <a:endParaRPr lang="ru-RU"/>
        </a:p>
      </dgm:t>
    </dgm:pt>
    <dgm:pt modelId="{1235CE0E-5548-4CF4-912F-9BE363F4DC34}">
      <dgm:prSet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Освещение и обсуждение работы по реализации проекта на муниципальном уровне. </a:t>
          </a:r>
        </a:p>
      </dgm:t>
    </dgm:pt>
    <dgm:pt modelId="{354A0856-D37C-4612-8C9A-0A99696B2D48}" type="parTrans" cxnId="{D743492D-2072-4667-84E5-FEB025E3985D}">
      <dgm:prSet/>
      <dgm:spPr/>
      <dgm:t>
        <a:bodyPr/>
        <a:lstStyle/>
        <a:p>
          <a:endParaRPr lang="ru-RU"/>
        </a:p>
      </dgm:t>
    </dgm:pt>
    <dgm:pt modelId="{EB170D0B-ABEC-4403-8DA6-D043FA8863E1}" type="sibTrans" cxnId="{D743492D-2072-4667-84E5-FEB025E3985D}">
      <dgm:prSet/>
      <dgm:spPr/>
      <dgm:t>
        <a:bodyPr/>
        <a:lstStyle/>
        <a:p>
          <a:endParaRPr lang="ru-RU"/>
        </a:p>
      </dgm:t>
    </dgm:pt>
    <dgm:pt modelId="{08480D1B-2AF6-40AE-9276-B50B2C46B3F2}">
      <dgm:prSet custT="1"/>
      <dgm:spPr/>
      <dgm:t>
        <a:bodyPr/>
        <a:lstStyle/>
        <a:p>
          <a:pPr algn="l"/>
          <a:endParaRPr lang="ru-RU" sz="1400" dirty="0">
            <a:solidFill>
              <a:schemeClr val="tx1"/>
            </a:solidFill>
          </a:endParaRPr>
        </a:p>
      </dgm:t>
    </dgm:pt>
    <dgm:pt modelId="{5BF89849-3AD9-432D-AFAC-4B91AAC1201D}" type="parTrans" cxnId="{0F63E426-91B2-428B-8FA9-4A90C9F53156}">
      <dgm:prSet/>
      <dgm:spPr/>
      <dgm:t>
        <a:bodyPr/>
        <a:lstStyle/>
        <a:p>
          <a:endParaRPr lang="ru-RU"/>
        </a:p>
      </dgm:t>
    </dgm:pt>
    <dgm:pt modelId="{5A5BBD84-C010-4E13-9590-D1D321A4F67E}" type="sibTrans" cxnId="{0F63E426-91B2-428B-8FA9-4A90C9F53156}">
      <dgm:prSet/>
      <dgm:spPr/>
      <dgm:t>
        <a:bodyPr/>
        <a:lstStyle/>
        <a:p>
          <a:endParaRPr lang="ru-RU"/>
        </a:p>
      </dgm:t>
    </dgm:pt>
    <dgm:pt modelId="{925C0461-B704-4E9E-A1ED-7497589AB6F6}">
      <dgm:prSet phldrT="[Текст]"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Наполнение и обновление Интернет-ресурса на сайтах учреждений, в социальной сети ВКонтакте. </a:t>
          </a:r>
        </a:p>
      </dgm:t>
    </dgm:pt>
    <dgm:pt modelId="{78BA19BF-978F-4A38-942A-B7F9A0F9F371}" type="parTrans" cxnId="{BF0A24E9-9314-4C71-8AED-2E800E5F18D4}">
      <dgm:prSet/>
      <dgm:spPr/>
      <dgm:t>
        <a:bodyPr/>
        <a:lstStyle/>
        <a:p>
          <a:endParaRPr lang="ru-RU"/>
        </a:p>
      </dgm:t>
    </dgm:pt>
    <dgm:pt modelId="{B916AB34-1E6D-4735-B7B3-B8898FB79C04}" type="sibTrans" cxnId="{BF0A24E9-9314-4C71-8AED-2E800E5F18D4}">
      <dgm:prSet/>
      <dgm:spPr/>
      <dgm:t>
        <a:bodyPr/>
        <a:lstStyle/>
        <a:p>
          <a:endParaRPr lang="ru-RU"/>
        </a:p>
      </dgm:t>
    </dgm:pt>
    <dgm:pt modelId="{DC51988E-2467-44B7-B248-0C3947DA0DB3}">
      <dgm:prSet custT="1"/>
      <dgm:spPr/>
      <dgm:t>
        <a:bodyPr/>
        <a:lstStyle/>
        <a:p>
          <a:pPr algn="just"/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работы по реализации проекта.</a:t>
          </a:r>
        </a:p>
      </dgm:t>
    </dgm:pt>
    <dgm:pt modelId="{41E45229-60CF-42C2-8DD0-7209C1A0C357}" type="parTrans" cxnId="{F8304CAD-26B6-411B-A965-FC0153BD89CA}">
      <dgm:prSet/>
      <dgm:spPr/>
      <dgm:t>
        <a:bodyPr/>
        <a:lstStyle/>
        <a:p>
          <a:endParaRPr lang="ru-RU"/>
        </a:p>
      </dgm:t>
    </dgm:pt>
    <dgm:pt modelId="{8E92EE4E-591F-485C-BB76-EFFB02C9DB87}" type="sibTrans" cxnId="{F8304CAD-26B6-411B-A965-FC0153BD89CA}">
      <dgm:prSet/>
      <dgm:spPr/>
      <dgm:t>
        <a:bodyPr/>
        <a:lstStyle/>
        <a:p>
          <a:endParaRPr lang="ru-RU"/>
        </a:p>
      </dgm:t>
    </dgm:pt>
    <dgm:pt modelId="{4C3A17E9-25D5-4F74-A4D2-52D9529F1901}">
      <dgm:prSet custT="1"/>
      <dgm:spPr/>
      <dgm:t>
        <a:bodyPr/>
        <a:lstStyle/>
        <a:p>
          <a:pPr marL="114300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Составление описания опыта работы проектной группы, подведение итогов работы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9400A-7538-4D0B-9AF8-B831E6B3D44E}" type="parTrans" cxnId="{61A32D41-C12E-4D3C-A73A-96F169F9E1FA}">
      <dgm:prSet/>
      <dgm:spPr/>
      <dgm:t>
        <a:bodyPr/>
        <a:lstStyle/>
        <a:p>
          <a:endParaRPr lang="ru-RU"/>
        </a:p>
      </dgm:t>
    </dgm:pt>
    <dgm:pt modelId="{3E99BBA5-C313-49F7-BDAD-E1A082DB7950}" type="sibTrans" cxnId="{61A32D41-C12E-4D3C-A73A-96F169F9E1FA}">
      <dgm:prSet/>
      <dgm:spPr/>
      <dgm:t>
        <a:bodyPr/>
        <a:lstStyle/>
        <a:p>
          <a:endParaRPr lang="ru-RU"/>
        </a:p>
      </dgm:t>
    </dgm:pt>
    <dgm:pt modelId="{A6A07E7A-7016-49F3-9F4A-CEDE22417790}">
      <dgm:prSet custT="1"/>
      <dgm:spPr/>
      <dgm:t>
        <a:bodyPr/>
        <a:lstStyle/>
        <a:p>
          <a:pPr marL="114300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Мониторинг качества реализации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05329-D1A0-4A04-ADE0-7957908BC0FA}" type="parTrans" cxnId="{864AB2B3-411A-438E-8FCF-7263791537EA}">
      <dgm:prSet/>
      <dgm:spPr/>
      <dgm:t>
        <a:bodyPr/>
        <a:lstStyle/>
        <a:p>
          <a:endParaRPr lang="ru-RU"/>
        </a:p>
      </dgm:t>
    </dgm:pt>
    <dgm:pt modelId="{5111C0EF-B4E7-4C44-9EAB-FFDDB694B5F6}" type="sibTrans" cxnId="{864AB2B3-411A-438E-8FCF-7263791537EA}">
      <dgm:prSet/>
      <dgm:spPr/>
      <dgm:t>
        <a:bodyPr/>
        <a:lstStyle/>
        <a:p>
          <a:endParaRPr lang="ru-RU"/>
        </a:p>
      </dgm:t>
    </dgm:pt>
    <dgm:pt modelId="{5D8C725B-BCB1-46F7-826E-DC71EF1F49AD}">
      <dgm:prSet custT="1"/>
      <dgm:spPr/>
      <dgm:t>
        <a:bodyPr/>
        <a:lstStyle/>
        <a:p>
          <a:pPr marL="114300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>
            <a:solidFill>
              <a:schemeClr val="tx1"/>
            </a:solidFill>
          </a:endParaRPr>
        </a:p>
      </dgm:t>
    </dgm:pt>
    <dgm:pt modelId="{C09BAD7A-4B3E-4630-A9BF-5CE9614B6B41}" type="parTrans" cxnId="{437255FA-3122-401C-BB2E-467FB292CACE}">
      <dgm:prSet/>
      <dgm:spPr/>
      <dgm:t>
        <a:bodyPr/>
        <a:lstStyle/>
        <a:p>
          <a:endParaRPr lang="ru-RU"/>
        </a:p>
      </dgm:t>
    </dgm:pt>
    <dgm:pt modelId="{790DE271-AC18-4397-9881-9C3036D062F8}" type="sibTrans" cxnId="{437255FA-3122-401C-BB2E-467FB292CACE}">
      <dgm:prSet/>
      <dgm:spPr/>
      <dgm:t>
        <a:bodyPr/>
        <a:lstStyle/>
        <a:p>
          <a:endParaRPr lang="ru-RU"/>
        </a:p>
      </dgm:t>
    </dgm:pt>
    <dgm:pt modelId="{ACA4C6ED-9301-49BF-BCD2-DDCEBDF4101C}" type="pres">
      <dgm:prSet presAssocID="{25256A69-E56E-420E-B9BC-CD4BD47B7BE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30F329-641A-46E9-9EAE-373A95781715}" type="pres">
      <dgm:prSet presAssocID="{01700C60-AAFC-491E-A588-2C24C5484E92}" presName="compositeNode" presStyleCnt="0">
        <dgm:presLayoutVars>
          <dgm:bulletEnabled val="1"/>
        </dgm:presLayoutVars>
      </dgm:prSet>
      <dgm:spPr/>
    </dgm:pt>
    <dgm:pt modelId="{39C870B7-7FD4-4B27-9E8D-7CFAE581A443}" type="pres">
      <dgm:prSet presAssocID="{01700C60-AAFC-491E-A588-2C24C5484E92}" presName="image" presStyleLbl="fgImgPlace1" presStyleIdx="0" presStyleCnt="3" custScaleX="82658" custScaleY="73417" custLinFactNeighborX="-15375" custLinFactNeighborY="168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1304A3F-0758-4813-9B4B-AF794C617E46}" type="pres">
      <dgm:prSet presAssocID="{01700C60-AAFC-491E-A588-2C24C5484E92}" presName="childNode" presStyleLbl="node1" presStyleIdx="0" presStyleCnt="3" custScaleY="104344" custLinFactNeighborX="16172" custLinFactNeighborY="11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B176D-078D-4237-803F-9E0CFE08FBA5}" type="pres">
      <dgm:prSet presAssocID="{01700C60-AAFC-491E-A588-2C24C5484E92}" presName="parentNode" presStyleLbl="revTx" presStyleIdx="0" presStyleCnt="3" custLinFactNeighborX="39685" custLinFactNeighborY="5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2A066-79CA-4FF4-8F0F-71ECDAA090C3}" type="pres">
      <dgm:prSet presAssocID="{4993846E-6FF7-409C-9D30-CF36307020F4}" presName="sibTrans" presStyleCnt="0"/>
      <dgm:spPr/>
    </dgm:pt>
    <dgm:pt modelId="{73AD43F2-11BE-46A9-874F-946B8B8992C8}" type="pres">
      <dgm:prSet presAssocID="{E4EF245E-EAB8-4F5D-84B6-40BA1BA8ADA0}" presName="compositeNode" presStyleCnt="0">
        <dgm:presLayoutVars>
          <dgm:bulletEnabled val="1"/>
        </dgm:presLayoutVars>
      </dgm:prSet>
      <dgm:spPr/>
    </dgm:pt>
    <dgm:pt modelId="{906344D2-EB8D-4B6E-B86F-F60B49C098B3}" type="pres">
      <dgm:prSet presAssocID="{E4EF245E-EAB8-4F5D-84B6-40BA1BA8ADA0}" presName="image" presStyleLbl="fgImgPlace1" presStyleIdx="1" presStyleCnt="3" custScaleX="80116" custScaleY="78813" custLinFactNeighborX="-16491" custLinFactNeighborY="1329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F434D711-C574-466A-91E2-A6DACAF60A8A}" type="pres">
      <dgm:prSet presAssocID="{E4EF245E-EAB8-4F5D-84B6-40BA1BA8ADA0}" presName="childNode" presStyleLbl="node1" presStyleIdx="1" presStyleCnt="3" custScaleY="110511" custLinFactNeighborX="14836" custLinFactNeighborY="3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CF85-CCFB-48F9-80F6-AC5B969ABE8B}" type="pres">
      <dgm:prSet presAssocID="{E4EF245E-EAB8-4F5D-84B6-40BA1BA8ADA0}" presName="parentNode" presStyleLbl="revTx" presStyleIdx="1" presStyleCnt="3" custLinFactNeighborX="33031" custLinFactNeighborY="3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CF9CF-6C3B-4264-A7B5-1AD9B0D03BB3}" type="pres">
      <dgm:prSet presAssocID="{4DA1BECF-B3C3-49E7-8BE1-57517A94A87F}" presName="sibTrans" presStyleCnt="0"/>
      <dgm:spPr/>
    </dgm:pt>
    <dgm:pt modelId="{4959FD19-B1F0-468E-98F7-1BDA27144681}" type="pres">
      <dgm:prSet presAssocID="{0718E592-58BA-487C-BFF0-C68E616841B2}" presName="compositeNode" presStyleCnt="0">
        <dgm:presLayoutVars>
          <dgm:bulletEnabled val="1"/>
        </dgm:presLayoutVars>
      </dgm:prSet>
      <dgm:spPr/>
    </dgm:pt>
    <dgm:pt modelId="{FED1F9F7-9ADB-4285-9E44-9A61852310B6}" type="pres">
      <dgm:prSet presAssocID="{0718E592-58BA-487C-BFF0-C68E616841B2}" presName="image" presStyleLbl="fgImgPlace1" presStyleIdx="2" presStyleCnt="3" custScaleX="87609" custScaleY="78063" custLinFactNeighborX="-12958" custLinFactNeighborY="99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D101A6F9-98E1-482B-9B45-5792519119C5}" type="pres">
      <dgm:prSet presAssocID="{0718E592-58BA-487C-BFF0-C68E616841B2}" presName="childNode" presStyleLbl="node1" presStyleIdx="2" presStyleCnt="3" custScaleY="109700" custLinFactNeighborX="14227" custLinFactNeighborY="3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42DC0-C08F-4596-8DAB-2CCAF848E259}" type="pres">
      <dgm:prSet presAssocID="{0718E592-58BA-487C-BFF0-C68E616841B2}" presName="parentNode" presStyleLbl="revTx" presStyleIdx="2" presStyleCnt="3" custLinFactNeighborX="38501" custLinFactNeighborY="-1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B4421-5F12-4F0E-9685-F6ACF2CBD08E}" type="presOf" srcId="{BBEF91D0-7CE4-45E2-A29B-28CA8609BEB2}" destId="{F434D711-C574-466A-91E2-A6DACAF60A8A}" srcOrd="0" destOrd="0" presId="urn:microsoft.com/office/officeart/2005/8/layout/hList2#1"/>
    <dgm:cxn modelId="{0F63E426-91B2-428B-8FA9-4A90C9F53156}" srcId="{E4EF245E-EAB8-4F5D-84B6-40BA1BA8ADA0}" destId="{08480D1B-2AF6-40AE-9276-B50B2C46B3F2}" srcOrd="4" destOrd="0" parTransId="{5BF89849-3AD9-432D-AFAC-4B91AAC1201D}" sibTransId="{5A5BBD84-C010-4E13-9590-D1D321A4F67E}"/>
    <dgm:cxn modelId="{055C555D-8A76-4A7F-AAFD-256C502779BB}" srcId="{01700C60-AAFC-491E-A588-2C24C5484E92}" destId="{8CCA8CF4-0A2E-4ABA-A94C-76DF788C281E}" srcOrd="3" destOrd="0" parTransId="{69AD8DC6-6990-41C9-B230-F1A6605B09AD}" sibTransId="{7AEBE3E4-0883-45CC-B546-3EA28C33756F}"/>
    <dgm:cxn modelId="{08EEB7A3-71E0-4BF5-82E7-BD35FC32B198}" type="presOf" srcId="{925C0461-B704-4E9E-A1ED-7497589AB6F6}" destId="{F434D711-C574-466A-91E2-A6DACAF60A8A}" srcOrd="0" destOrd="1" presId="urn:microsoft.com/office/officeart/2005/8/layout/hList2#1"/>
    <dgm:cxn modelId="{F12BF55D-7CF0-43FD-A529-9DE7D13E5CD5}" srcId="{E4EF245E-EAB8-4F5D-84B6-40BA1BA8ADA0}" destId="{BBEF91D0-7CE4-45E2-A29B-28CA8609BEB2}" srcOrd="0" destOrd="0" parTransId="{6FA45A7D-6588-4362-B72B-D076FCFFFD7C}" sibTransId="{B0CAB3C2-6AF0-4D01-8A71-14CEAC1623F3}"/>
    <dgm:cxn modelId="{5D679970-237F-46F6-91C7-D000CAD76C96}" srcId="{01700C60-AAFC-491E-A588-2C24C5484E92}" destId="{478E5DA4-201B-420B-B420-C48A69E01FD1}" srcOrd="1" destOrd="0" parTransId="{64792179-EF92-472A-A819-DA728A0A4B72}" sibTransId="{A8F3DFC2-2FA8-45DC-9D74-DE1DFDDE51F1}"/>
    <dgm:cxn modelId="{F8304CAD-26B6-411B-A965-FC0153BD89CA}" srcId="{E4EF245E-EAB8-4F5D-84B6-40BA1BA8ADA0}" destId="{DC51988E-2467-44B7-B248-0C3947DA0DB3}" srcOrd="3" destOrd="0" parTransId="{41E45229-60CF-42C2-8DD0-7209C1A0C357}" sibTransId="{8E92EE4E-591F-485C-BB76-EFFB02C9DB87}"/>
    <dgm:cxn modelId="{9CA2AFB6-4F96-4226-82CC-021D5497D540}" type="presOf" srcId="{0718E592-58BA-487C-BFF0-C68E616841B2}" destId="{6CC42DC0-C08F-4596-8DAB-2CCAF848E259}" srcOrd="0" destOrd="0" presId="urn:microsoft.com/office/officeart/2005/8/layout/hList2#1"/>
    <dgm:cxn modelId="{BF0A24E9-9314-4C71-8AED-2E800E5F18D4}" srcId="{E4EF245E-EAB8-4F5D-84B6-40BA1BA8ADA0}" destId="{925C0461-B704-4E9E-A1ED-7497589AB6F6}" srcOrd="1" destOrd="0" parTransId="{78BA19BF-978F-4A38-942A-B7F9A0F9F371}" sibTransId="{B916AB34-1E6D-4735-B7B3-B8898FB79C04}"/>
    <dgm:cxn modelId="{D743492D-2072-4667-84E5-FEB025E3985D}" srcId="{E4EF245E-EAB8-4F5D-84B6-40BA1BA8ADA0}" destId="{1235CE0E-5548-4CF4-912F-9BE363F4DC34}" srcOrd="2" destOrd="0" parTransId="{354A0856-D37C-4612-8C9A-0A99696B2D48}" sibTransId="{EB170D0B-ABEC-4403-8DA6-D043FA8863E1}"/>
    <dgm:cxn modelId="{2A48E313-58A3-4E6F-9B55-EDB1687854CA}" type="presOf" srcId="{478E5DA4-201B-420B-B420-C48A69E01FD1}" destId="{51304A3F-0758-4813-9B4B-AF794C617E46}" srcOrd="0" destOrd="1" presId="urn:microsoft.com/office/officeart/2005/8/layout/hList2#1"/>
    <dgm:cxn modelId="{E194DB0D-1689-4E06-B16B-3911B2AD7501}" type="presOf" srcId="{DC51988E-2467-44B7-B248-0C3947DA0DB3}" destId="{F434D711-C574-466A-91E2-A6DACAF60A8A}" srcOrd="0" destOrd="3" presId="urn:microsoft.com/office/officeart/2005/8/layout/hList2#1"/>
    <dgm:cxn modelId="{91166DFA-DA24-490A-BDB4-896ED03B2CBE}" srcId="{01700C60-AAFC-491E-A588-2C24C5484E92}" destId="{8FBA08F6-94AF-4B38-8BA4-8F58A26995C7}" srcOrd="2" destOrd="0" parTransId="{C8DB6257-2ADD-401A-8D42-AB2E8AF874BD}" sibTransId="{866B34F0-955F-4B75-A932-9D994C174328}"/>
    <dgm:cxn modelId="{F2046F3E-BA09-41CF-823C-72641FDEB3C9}" type="presOf" srcId="{CF71A644-8FBF-4683-B18D-B5BDEDE206BD}" destId="{51304A3F-0758-4813-9B4B-AF794C617E46}" srcOrd="0" destOrd="0" presId="urn:microsoft.com/office/officeart/2005/8/layout/hList2#1"/>
    <dgm:cxn modelId="{B86B29E5-42C6-4347-BE3B-075A90438690}" srcId="{25256A69-E56E-420E-B9BC-CD4BD47B7BEB}" destId="{01700C60-AAFC-491E-A588-2C24C5484E92}" srcOrd="0" destOrd="0" parTransId="{099CA845-EAF0-4257-83A3-03B88D73A77C}" sibTransId="{4993846E-6FF7-409C-9D30-CF36307020F4}"/>
    <dgm:cxn modelId="{E1ADC2C0-2EA7-49C7-BBDB-0B12F787ACD7}" srcId="{01700C60-AAFC-491E-A588-2C24C5484E92}" destId="{CF71A644-8FBF-4683-B18D-B5BDEDE206BD}" srcOrd="0" destOrd="0" parTransId="{46E5AB70-A335-4C84-A6C5-D143B66BDAB9}" sibTransId="{E1BFF12D-C566-4FCC-8CC9-157D96ED617C}"/>
    <dgm:cxn modelId="{A4E8F50A-E1DA-4276-B436-5480235053B7}" type="presOf" srcId="{8FBA08F6-94AF-4B38-8BA4-8F58A26995C7}" destId="{51304A3F-0758-4813-9B4B-AF794C617E46}" srcOrd="0" destOrd="2" presId="urn:microsoft.com/office/officeart/2005/8/layout/hList2#1"/>
    <dgm:cxn modelId="{F8C2F3DA-73C9-4D01-A2C5-FF5EF3C20351}" type="presOf" srcId="{1235CE0E-5548-4CF4-912F-9BE363F4DC34}" destId="{F434D711-C574-466A-91E2-A6DACAF60A8A}" srcOrd="0" destOrd="2" presId="urn:microsoft.com/office/officeart/2005/8/layout/hList2#1"/>
    <dgm:cxn modelId="{33BE01DC-2433-4F62-9A06-ABD79146381E}" type="presOf" srcId="{6D0E7A99-3EE3-4471-8F49-CB9D7CA9DC8F}" destId="{D101A6F9-98E1-482B-9B45-5792519119C5}" srcOrd="0" destOrd="0" presId="urn:microsoft.com/office/officeart/2005/8/layout/hList2#1"/>
    <dgm:cxn modelId="{74C58BEA-69A7-487C-9F4A-7EDA105A5814}" srcId="{25256A69-E56E-420E-B9BC-CD4BD47B7BEB}" destId="{E4EF245E-EAB8-4F5D-84B6-40BA1BA8ADA0}" srcOrd="1" destOrd="0" parTransId="{A9002B0F-B889-4279-931B-D2D62019A99F}" sibTransId="{4DA1BECF-B3C3-49E7-8BE1-57517A94A87F}"/>
    <dgm:cxn modelId="{6A6ED562-26C4-4DC6-958E-4DFED6290F8F}" type="presOf" srcId="{01700C60-AAFC-491E-A588-2C24C5484E92}" destId="{9E6B176D-078D-4237-803F-9E0CFE08FBA5}" srcOrd="0" destOrd="0" presId="urn:microsoft.com/office/officeart/2005/8/layout/hList2#1"/>
    <dgm:cxn modelId="{E9D0EF07-DD8B-41A0-995E-7E02D70C53E7}" type="presOf" srcId="{8CCA8CF4-0A2E-4ABA-A94C-76DF788C281E}" destId="{51304A3F-0758-4813-9B4B-AF794C617E46}" srcOrd="0" destOrd="3" presId="urn:microsoft.com/office/officeart/2005/8/layout/hList2#1"/>
    <dgm:cxn modelId="{BF0CE038-2D91-440B-9788-46F81945DAC8}" type="presOf" srcId="{E4EF245E-EAB8-4F5D-84B6-40BA1BA8ADA0}" destId="{5F4DCF85-CCFB-48F9-80F6-AC5B969ABE8B}" srcOrd="0" destOrd="0" presId="urn:microsoft.com/office/officeart/2005/8/layout/hList2#1"/>
    <dgm:cxn modelId="{864AB2B3-411A-438E-8FCF-7263791537EA}" srcId="{0718E592-58BA-487C-BFF0-C68E616841B2}" destId="{A6A07E7A-7016-49F3-9F4A-CEDE22417790}" srcOrd="2" destOrd="0" parTransId="{81905329-D1A0-4A04-ADE0-7957908BC0FA}" sibTransId="{5111C0EF-B4E7-4C44-9EAB-FFDDB694B5F6}"/>
    <dgm:cxn modelId="{CD3A1402-12C1-4A75-AFEF-9AB3F394C1A5}" type="presOf" srcId="{A6A07E7A-7016-49F3-9F4A-CEDE22417790}" destId="{D101A6F9-98E1-482B-9B45-5792519119C5}" srcOrd="0" destOrd="2" presId="urn:microsoft.com/office/officeart/2005/8/layout/hList2#1"/>
    <dgm:cxn modelId="{79EF8044-61B6-419F-9962-DE60C39F8782}" type="presOf" srcId="{08480D1B-2AF6-40AE-9276-B50B2C46B3F2}" destId="{F434D711-C574-466A-91E2-A6DACAF60A8A}" srcOrd="0" destOrd="4" presId="urn:microsoft.com/office/officeart/2005/8/layout/hList2#1"/>
    <dgm:cxn modelId="{437255FA-3122-401C-BB2E-467FB292CACE}" srcId="{0718E592-58BA-487C-BFF0-C68E616841B2}" destId="{5D8C725B-BCB1-46F7-826E-DC71EF1F49AD}" srcOrd="3" destOrd="0" parTransId="{C09BAD7A-4B3E-4630-A9BF-5CE9614B6B41}" sibTransId="{790DE271-AC18-4397-9881-9C3036D062F8}"/>
    <dgm:cxn modelId="{D2CCB094-1FB1-459A-9F63-89D1A0967201}" srcId="{0718E592-58BA-487C-BFF0-C68E616841B2}" destId="{6D0E7A99-3EE3-4471-8F49-CB9D7CA9DC8F}" srcOrd="0" destOrd="0" parTransId="{11BCF2D5-5FBA-4FAD-A29D-C84235CB71CB}" sibTransId="{298941D8-6512-41F7-B9EA-3BEC0D8B716E}"/>
    <dgm:cxn modelId="{F5AE73A8-37A3-4220-B021-759E68BA6361}" type="presOf" srcId="{4C3A17E9-25D5-4F74-A4D2-52D9529F1901}" destId="{D101A6F9-98E1-482B-9B45-5792519119C5}" srcOrd="0" destOrd="1" presId="urn:microsoft.com/office/officeart/2005/8/layout/hList2#1"/>
    <dgm:cxn modelId="{C82A81DD-0D5F-4665-986E-F5579A5F567E}" type="presOf" srcId="{25256A69-E56E-420E-B9BC-CD4BD47B7BEB}" destId="{ACA4C6ED-9301-49BF-BCD2-DDCEBDF4101C}" srcOrd="0" destOrd="0" presId="urn:microsoft.com/office/officeart/2005/8/layout/hList2#1"/>
    <dgm:cxn modelId="{068F1864-DA5D-4168-A43F-419520EC61D3}" type="presOf" srcId="{5D8C725B-BCB1-46F7-826E-DC71EF1F49AD}" destId="{D101A6F9-98E1-482B-9B45-5792519119C5}" srcOrd="0" destOrd="3" presId="urn:microsoft.com/office/officeart/2005/8/layout/hList2#1"/>
    <dgm:cxn modelId="{E72D35A7-3AED-4780-931F-79F8D383D75E}" srcId="{25256A69-E56E-420E-B9BC-CD4BD47B7BEB}" destId="{0718E592-58BA-487C-BFF0-C68E616841B2}" srcOrd="2" destOrd="0" parTransId="{FB1664DE-23B6-44A9-B3D9-3D1B8C28B974}" sibTransId="{AF90B754-0A1F-40ED-8EF3-A882F0C7B9B8}"/>
    <dgm:cxn modelId="{61A32D41-C12E-4D3C-A73A-96F169F9E1FA}" srcId="{0718E592-58BA-487C-BFF0-C68E616841B2}" destId="{4C3A17E9-25D5-4F74-A4D2-52D9529F1901}" srcOrd="1" destOrd="0" parTransId="{7119400A-7538-4D0B-9AF8-B831E6B3D44E}" sibTransId="{3E99BBA5-C313-49F7-BDAD-E1A082DB7950}"/>
    <dgm:cxn modelId="{98E38C2A-325F-4E0C-9747-F8922364F2BE}" type="presParOf" srcId="{ACA4C6ED-9301-49BF-BCD2-DDCEBDF4101C}" destId="{AE30F329-641A-46E9-9EAE-373A95781715}" srcOrd="0" destOrd="0" presId="urn:microsoft.com/office/officeart/2005/8/layout/hList2#1"/>
    <dgm:cxn modelId="{32902970-DB2B-47CE-9C26-FEBB93948AF1}" type="presParOf" srcId="{AE30F329-641A-46E9-9EAE-373A95781715}" destId="{39C870B7-7FD4-4B27-9E8D-7CFAE581A443}" srcOrd="0" destOrd="0" presId="urn:microsoft.com/office/officeart/2005/8/layout/hList2#1"/>
    <dgm:cxn modelId="{36E169EB-9A92-4F41-9211-C79E4A7E6B94}" type="presParOf" srcId="{AE30F329-641A-46E9-9EAE-373A95781715}" destId="{51304A3F-0758-4813-9B4B-AF794C617E46}" srcOrd="1" destOrd="0" presId="urn:microsoft.com/office/officeart/2005/8/layout/hList2#1"/>
    <dgm:cxn modelId="{B8C0C520-A8B5-4A85-92DA-9A765B2D3C3F}" type="presParOf" srcId="{AE30F329-641A-46E9-9EAE-373A95781715}" destId="{9E6B176D-078D-4237-803F-9E0CFE08FBA5}" srcOrd="2" destOrd="0" presId="urn:microsoft.com/office/officeart/2005/8/layout/hList2#1"/>
    <dgm:cxn modelId="{55E3CD74-1FD5-4501-A8E6-5E0178E89D7F}" type="presParOf" srcId="{ACA4C6ED-9301-49BF-BCD2-DDCEBDF4101C}" destId="{7032A066-79CA-4FF4-8F0F-71ECDAA090C3}" srcOrd="1" destOrd="0" presId="urn:microsoft.com/office/officeart/2005/8/layout/hList2#1"/>
    <dgm:cxn modelId="{43F314B0-E35E-4495-B07C-1A6B19F526D8}" type="presParOf" srcId="{ACA4C6ED-9301-49BF-BCD2-DDCEBDF4101C}" destId="{73AD43F2-11BE-46A9-874F-946B8B8992C8}" srcOrd="2" destOrd="0" presId="urn:microsoft.com/office/officeart/2005/8/layout/hList2#1"/>
    <dgm:cxn modelId="{36135EE7-6B72-44B4-88CB-61FD3962F4CD}" type="presParOf" srcId="{73AD43F2-11BE-46A9-874F-946B8B8992C8}" destId="{906344D2-EB8D-4B6E-B86F-F60B49C098B3}" srcOrd="0" destOrd="0" presId="urn:microsoft.com/office/officeart/2005/8/layout/hList2#1"/>
    <dgm:cxn modelId="{562CF179-B015-4A24-9523-246730281AF9}" type="presParOf" srcId="{73AD43F2-11BE-46A9-874F-946B8B8992C8}" destId="{F434D711-C574-466A-91E2-A6DACAF60A8A}" srcOrd="1" destOrd="0" presId="urn:microsoft.com/office/officeart/2005/8/layout/hList2#1"/>
    <dgm:cxn modelId="{48373F18-20FA-4B1A-9E70-8B641F7386FB}" type="presParOf" srcId="{73AD43F2-11BE-46A9-874F-946B8B8992C8}" destId="{5F4DCF85-CCFB-48F9-80F6-AC5B969ABE8B}" srcOrd="2" destOrd="0" presId="urn:microsoft.com/office/officeart/2005/8/layout/hList2#1"/>
    <dgm:cxn modelId="{C6BF0672-57A3-4CA1-8BB8-A87919E31CE4}" type="presParOf" srcId="{ACA4C6ED-9301-49BF-BCD2-DDCEBDF4101C}" destId="{EB3CF9CF-6C3B-4264-A7B5-1AD9B0D03BB3}" srcOrd="3" destOrd="0" presId="urn:microsoft.com/office/officeart/2005/8/layout/hList2#1"/>
    <dgm:cxn modelId="{5EA15DEA-D3F7-4952-B793-6BC197C934B4}" type="presParOf" srcId="{ACA4C6ED-9301-49BF-BCD2-DDCEBDF4101C}" destId="{4959FD19-B1F0-468E-98F7-1BDA27144681}" srcOrd="4" destOrd="0" presId="urn:microsoft.com/office/officeart/2005/8/layout/hList2#1"/>
    <dgm:cxn modelId="{5793767A-75EB-480E-A3BD-0B270C06CE97}" type="presParOf" srcId="{4959FD19-B1F0-468E-98F7-1BDA27144681}" destId="{FED1F9F7-9ADB-4285-9E44-9A61852310B6}" srcOrd="0" destOrd="0" presId="urn:microsoft.com/office/officeart/2005/8/layout/hList2#1"/>
    <dgm:cxn modelId="{9178EA88-DEFC-474C-808D-485F6ADA704D}" type="presParOf" srcId="{4959FD19-B1F0-468E-98F7-1BDA27144681}" destId="{D101A6F9-98E1-482B-9B45-5792519119C5}" srcOrd="1" destOrd="0" presId="urn:microsoft.com/office/officeart/2005/8/layout/hList2#1"/>
    <dgm:cxn modelId="{D1C4690B-4640-407B-A071-FB4335D99FCD}" type="presParOf" srcId="{4959FD19-B1F0-468E-98F7-1BDA27144681}" destId="{6CC42DC0-C08F-4596-8DAB-2CCAF848E25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DE5727-8595-4C6B-8E01-AA267D91B63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3851CE8-B1FA-47FC-9BE9-0EACAA3070B0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Нормативно-</a:t>
          </a:r>
          <a:r>
            <a:rPr lang="ru-RU" sz="16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правовые условия</a:t>
          </a:r>
        </a:p>
        <a:p>
          <a:pPr algn="ctr"/>
          <a:r>
            <a:rPr lang="ru-RU" sz="1400" b="0" i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Локальные акты; критерии эффективности инновационной деятельности</a:t>
          </a:r>
          <a:endParaRPr lang="ru-RU" sz="1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417A38-DA52-4580-8161-7937CC3FF245}" type="parTrans" cxnId="{B70B5730-AE68-4938-B7FD-2A1AF4CF8EA9}">
      <dgm:prSet/>
      <dgm:spPr/>
      <dgm:t>
        <a:bodyPr/>
        <a:lstStyle/>
        <a:p>
          <a:endParaRPr lang="ru-RU"/>
        </a:p>
      </dgm:t>
    </dgm:pt>
    <dgm:pt modelId="{DF1AE9AB-BF95-47B3-AB0D-81069D171A04}" type="sibTrans" cxnId="{B70B5730-AE68-4938-B7FD-2A1AF4CF8EA9}">
      <dgm:prSet/>
      <dgm:spPr/>
      <dgm:t>
        <a:bodyPr/>
        <a:lstStyle/>
        <a:p>
          <a:endParaRPr lang="ru-RU"/>
        </a:p>
      </dgm:t>
    </dgm:pt>
    <dgm:pt modelId="{4C82C2A0-5829-4860-9167-A302412A246E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Кадровые</a:t>
          </a:r>
          <a:r>
            <a:rPr lang="ru-RU" sz="16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условия</a:t>
          </a:r>
        </a:p>
        <a:p>
          <a:pPr algn="ctr"/>
          <a:r>
            <a:rPr lang="ru-RU" sz="1400" b="0" i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Руководители ДОУ, </a:t>
          </a:r>
          <a:r>
            <a:rPr lang="ru-RU" sz="1400" b="0" i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педагоги, </a:t>
          </a:r>
          <a:r>
            <a:rPr lang="ru-RU" sz="1400" b="0" i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специалисты, воспитатели </a:t>
          </a:r>
        </a:p>
        <a:p>
          <a:pPr algn="ctr"/>
          <a:r>
            <a:rPr lang="ru-RU" sz="1400" b="0" i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первой и высшей </a:t>
          </a:r>
          <a:r>
            <a:rPr lang="ru-RU" sz="1400" b="0" i="1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к.к</a:t>
          </a:r>
          <a:r>
            <a:rPr lang="ru-RU" sz="1400" b="0" i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прошли КПК</a:t>
          </a:r>
          <a:endParaRPr lang="ru-RU" sz="1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DDEC5-83A1-4ADD-886F-E795DAFAD6EC}" type="parTrans" cxnId="{A6CD0526-197C-4909-8DEE-EEC708DD5477}">
      <dgm:prSet/>
      <dgm:spPr/>
      <dgm:t>
        <a:bodyPr/>
        <a:lstStyle/>
        <a:p>
          <a:endParaRPr lang="ru-RU"/>
        </a:p>
      </dgm:t>
    </dgm:pt>
    <dgm:pt modelId="{5F34F9B4-1874-474B-A5B8-D81C08AA17C6}" type="sibTrans" cxnId="{A6CD0526-197C-4909-8DEE-EEC708DD5477}">
      <dgm:prSet/>
      <dgm:spPr/>
      <dgm:t>
        <a:bodyPr/>
        <a:lstStyle/>
        <a:p>
          <a:endParaRPr lang="ru-RU"/>
        </a:p>
      </dgm:t>
    </dgm:pt>
    <dgm:pt modelId="{DD282A13-5473-478A-B807-60B68DB3E2CD}">
      <dgm:prSet custT="1"/>
      <dgm:spPr/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Материально-технические условия</a:t>
          </a:r>
        </a:p>
        <a:p>
          <a:pPr algn="ctr"/>
          <a:r>
            <a:rPr lang="ru-RU" sz="14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Компьютеры, множительная техника, медиакомплексы, дидактические материалы</a:t>
          </a:r>
        </a:p>
      </dgm:t>
    </dgm:pt>
    <dgm:pt modelId="{96D7D364-1BB4-4601-8642-94747FBA9FF6}" type="parTrans" cxnId="{38CF883E-E76C-46C9-907F-BC1472063F38}">
      <dgm:prSet/>
      <dgm:spPr/>
      <dgm:t>
        <a:bodyPr/>
        <a:lstStyle/>
        <a:p>
          <a:endParaRPr lang="ru-RU"/>
        </a:p>
      </dgm:t>
    </dgm:pt>
    <dgm:pt modelId="{348BA478-1292-42D6-9C9B-01809D29CA71}" type="sibTrans" cxnId="{38CF883E-E76C-46C9-907F-BC1472063F38}">
      <dgm:prSet/>
      <dgm:spPr/>
      <dgm:t>
        <a:bodyPr/>
        <a:lstStyle/>
        <a:p>
          <a:endParaRPr lang="ru-RU"/>
        </a:p>
      </dgm:t>
    </dgm:pt>
    <dgm:pt modelId="{1E336DB8-9552-491A-86DD-F84D393A0A23}">
      <dgm:prSet custT="1"/>
      <dgm:spPr/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Организационные</a:t>
          </a:r>
          <a:r>
            <a:rPr lang="ru-RU" sz="16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условия</a:t>
          </a:r>
        </a:p>
        <a:p>
          <a:pPr algn="ctr"/>
          <a:r>
            <a:rPr lang="ru-RU" sz="1400" b="0" i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Распределены обязанности в проектной команде</a:t>
          </a:r>
          <a:endParaRPr lang="ru-RU" sz="1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2A19C5-5249-49EE-99C8-AA039701DB31}" type="parTrans" cxnId="{FA833324-89D2-4376-8A58-2C7F8A6A8897}">
      <dgm:prSet/>
      <dgm:spPr/>
      <dgm:t>
        <a:bodyPr/>
        <a:lstStyle/>
        <a:p>
          <a:endParaRPr lang="ru-RU"/>
        </a:p>
      </dgm:t>
    </dgm:pt>
    <dgm:pt modelId="{02501995-62DC-4CF7-911D-767DC253E001}" type="sibTrans" cxnId="{FA833324-89D2-4376-8A58-2C7F8A6A8897}">
      <dgm:prSet/>
      <dgm:spPr/>
      <dgm:t>
        <a:bodyPr/>
        <a:lstStyle/>
        <a:p>
          <a:endParaRPr lang="ru-RU"/>
        </a:p>
      </dgm:t>
    </dgm:pt>
    <dgm:pt modelId="{921E4ACE-A9DB-45AB-B76A-DE0E3626BF66}">
      <dgm:prSet custT="1"/>
      <dgm:spPr/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условия</a:t>
          </a:r>
        </a:p>
        <a:p>
          <a:pPr algn="ctr"/>
          <a:r>
            <a:rPr lang="ru-RU" sz="14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пределах фонда оплаты труда за счет стимулирующих выплат педагогам</a:t>
          </a:r>
        </a:p>
      </dgm:t>
    </dgm:pt>
    <dgm:pt modelId="{7897FE8D-586B-4E97-930A-DD70E8C4C969}" type="parTrans" cxnId="{9CE749EC-453B-4AEC-A067-EE77DFC4AF54}">
      <dgm:prSet/>
      <dgm:spPr/>
      <dgm:t>
        <a:bodyPr/>
        <a:lstStyle/>
        <a:p>
          <a:endParaRPr lang="ru-RU"/>
        </a:p>
      </dgm:t>
    </dgm:pt>
    <dgm:pt modelId="{C9D41420-C094-47A9-ADEA-D7DD05688214}" type="sibTrans" cxnId="{9CE749EC-453B-4AEC-A067-EE77DFC4AF54}">
      <dgm:prSet/>
      <dgm:spPr/>
      <dgm:t>
        <a:bodyPr/>
        <a:lstStyle/>
        <a:p>
          <a:endParaRPr lang="ru-RU"/>
        </a:p>
      </dgm:t>
    </dgm:pt>
    <dgm:pt modelId="{DBF0DD5B-D004-4B4F-AAB9-1E798A9A9F22}" type="pres">
      <dgm:prSet presAssocID="{7CDE5727-8595-4C6B-8E01-AA267D91B6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047B9D-D263-4C40-81DA-1DA94F51B63A}" type="pres">
      <dgm:prSet presAssocID="{43851CE8-B1FA-47FC-9BE9-0EACAA3070B0}" presName="parentText" presStyleLbl="node1" presStyleIdx="0" presStyleCnt="5" custScaleY="85122" custLinFactNeighborX="-360" custLinFactNeighborY="-25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2CD5C-9B7C-4083-AE6B-59512CE767D1}" type="pres">
      <dgm:prSet presAssocID="{DF1AE9AB-BF95-47B3-AB0D-81069D171A04}" presName="spacer" presStyleCnt="0"/>
      <dgm:spPr/>
    </dgm:pt>
    <dgm:pt modelId="{C091EA34-DD05-4F5A-A36C-A5A0FAB5043B}" type="pres">
      <dgm:prSet presAssocID="{4C82C2A0-5829-4860-9167-A302412A246E}" presName="parentText" presStyleLbl="node1" presStyleIdx="1" presStyleCnt="5" custScaleY="93983" custLinFactNeighborY="-22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0506C-53BF-49EB-8B07-27C560EE7817}" type="pres">
      <dgm:prSet presAssocID="{5F34F9B4-1874-474B-A5B8-D81C08AA17C6}" presName="spacer" presStyleCnt="0"/>
      <dgm:spPr/>
    </dgm:pt>
    <dgm:pt modelId="{B833A67B-21E4-4ED9-83D5-23427CEEAAC1}" type="pres">
      <dgm:prSet presAssocID="{1E336DB8-9552-491A-86DD-F84D393A0A23}" presName="parentText" presStyleLbl="node1" presStyleIdx="2" presStyleCnt="5" custScaleY="73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3F966-C6A8-486F-8057-66811FDF83A3}" type="pres">
      <dgm:prSet presAssocID="{02501995-62DC-4CF7-911D-767DC253E001}" presName="spacer" presStyleCnt="0"/>
      <dgm:spPr/>
    </dgm:pt>
    <dgm:pt modelId="{91F833AB-5969-4156-A1BF-D65660F73336}" type="pres">
      <dgm:prSet presAssocID="{DD282A13-5473-478A-B807-60B68DB3E2CD}" presName="parentText" presStyleLbl="node1" presStyleIdx="3" presStyleCnt="5" custScaleX="100000" custScaleY="83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AA000-3AD2-45B8-86D4-6C13F16BFDF6}" type="pres">
      <dgm:prSet presAssocID="{348BA478-1292-42D6-9C9B-01809D29CA71}" presName="spacer" presStyleCnt="0"/>
      <dgm:spPr/>
    </dgm:pt>
    <dgm:pt modelId="{80583364-2004-4BEB-9296-DBF6D188194F}" type="pres">
      <dgm:prSet presAssocID="{921E4ACE-A9DB-45AB-B76A-DE0E3626BF66}" presName="parentText" presStyleLbl="node1" presStyleIdx="4" presStyleCnt="5" custScaleY="70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7A9DD-093C-4740-A20D-479507B24506}" type="presOf" srcId="{921E4ACE-A9DB-45AB-B76A-DE0E3626BF66}" destId="{80583364-2004-4BEB-9296-DBF6D188194F}" srcOrd="0" destOrd="0" presId="urn:microsoft.com/office/officeart/2005/8/layout/vList2"/>
    <dgm:cxn modelId="{9FDEDD13-0016-422C-9E55-9CCE0FF0A5BB}" type="presOf" srcId="{4C82C2A0-5829-4860-9167-A302412A246E}" destId="{C091EA34-DD05-4F5A-A36C-A5A0FAB5043B}" srcOrd="0" destOrd="0" presId="urn:microsoft.com/office/officeart/2005/8/layout/vList2"/>
    <dgm:cxn modelId="{38CF883E-E76C-46C9-907F-BC1472063F38}" srcId="{7CDE5727-8595-4C6B-8E01-AA267D91B63A}" destId="{DD282A13-5473-478A-B807-60B68DB3E2CD}" srcOrd="3" destOrd="0" parTransId="{96D7D364-1BB4-4601-8642-94747FBA9FF6}" sibTransId="{348BA478-1292-42D6-9C9B-01809D29CA71}"/>
    <dgm:cxn modelId="{AFBEAE58-C02B-4E4B-96C3-F22ECEC5FBA3}" type="presOf" srcId="{7CDE5727-8595-4C6B-8E01-AA267D91B63A}" destId="{DBF0DD5B-D004-4B4F-AAB9-1E798A9A9F22}" srcOrd="0" destOrd="0" presId="urn:microsoft.com/office/officeart/2005/8/layout/vList2"/>
    <dgm:cxn modelId="{E86A0BA2-D03C-4BEE-BD1F-01F9C7EDF640}" type="presOf" srcId="{43851CE8-B1FA-47FC-9BE9-0EACAA3070B0}" destId="{96047B9D-D263-4C40-81DA-1DA94F51B63A}" srcOrd="0" destOrd="0" presId="urn:microsoft.com/office/officeart/2005/8/layout/vList2"/>
    <dgm:cxn modelId="{9CE749EC-453B-4AEC-A067-EE77DFC4AF54}" srcId="{7CDE5727-8595-4C6B-8E01-AA267D91B63A}" destId="{921E4ACE-A9DB-45AB-B76A-DE0E3626BF66}" srcOrd="4" destOrd="0" parTransId="{7897FE8D-586B-4E97-930A-DD70E8C4C969}" sibTransId="{C9D41420-C094-47A9-ADEA-D7DD05688214}"/>
    <dgm:cxn modelId="{34E6146C-4980-4494-834E-F7993AFBD34B}" type="presOf" srcId="{1E336DB8-9552-491A-86DD-F84D393A0A23}" destId="{B833A67B-21E4-4ED9-83D5-23427CEEAAC1}" srcOrd="0" destOrd="0" presId="urn:microsoft.com/office/officeart/2005/8/layout/vList2"/>
    <dgm:cxn modelId="{A6CD0526-197C-4909-8DEE-EEC708DD5477}" srcId="{7CDE5727-8595-4C6B-8E01-AA267D91B63A}" destId="{4C82C2A0-5829-4860-9167-A302412A246E}" srcOrd="1" destOrd="0" parTransId="{65EDDEC5-83A1-4ADD-886F-E795DAFAD6EC}" sibTransId="{5F34F9B4-1874-474B-A5B8-D81C08AA17C6}"/>
    <dgm:cxn modelId="{B1A87556-BA26-4AC9-9F33-5BE9C24F4F85}" type="presOf" srcId="{DD282A13-5473-478A-B807-60B68DB3E2CD}" destId="{91F833AB-5969-4156-A1BF-D65660F73336}" srcOrd="0" destOrd="0" presId="urn:microsoft.com/office/officeart/2005/8/layout/vList2"/>
    <dgm:cxn modelId="{B70B5730-AE68-4938-B7FD-2A1AF4CF8EA9}" srcId="{7CDE5727-8595-4C6B-8E01-AA267D91B63A}" destId="{43851CE8-B1FA-47FC-9BE9-0EACAA3070B0}" srcOrd="0" destOrd="0" parTransId="{46417A38-DA52-4580-8161-7937CC3FF245}" sibTransId="{DF1AE9AB-BF95-47B3-AB0D-81069D171A04}"/>
    <dgm:cxn modelId="{FA833324-89D2-4376-8A58-2C7F8A6A8897}" srcId="{7CDE5727-8595-4C6B-8E01-AA267D91B63A}" destId="{1E336DB8-9552-491A-86DD-F84D393A0A23}" srcOrd="2" destOrd="0" parTransId="{2E2A19C5-5249-49EE-99C8-AA039701DB31}" sibTransId="{02501995-62DC-4CF7-911D-767DC253E001}"/>
    <dgm:cxn modelId="{67226A06-7E61-406F-9E52-053FD3B728D9}" type="presParOf" srcId="{DBF0DD5B-D004-4B4F-AAB9-1E798A9A9F22}" destId="{96047B9D-D263-4C40-81DA-1DA94F51B63A}" srcOrd="0" destOrd="0" presId="urn:microsoft.com/office/officeart/2005/8/layout/vList2"/>
    <dgm:cxn modelId="{02404BB7-86F0-408A-8621-7BB0AED611B8}" type="presParOf" srcId="{DBF0DD5B-D004-4B4F-AAB9-1E798A9A9F22}" destId="{B222CD5C-9B7C-4083-AE6B-59512CE767D1}" srcOrd="1" destOrd="0" presId="urn:microsoft.com/office/officeart/2005/8/layout/vList2"/>
    <dgm:cxn modelId="{1847E3A7-E227-4876-8E4B-ED6AF06A36F0}" type="presParOf" srcId="{DBF0DD5B-D004-4B4F-AAB9-1E798A9A9F22}" destId="{C091EA34-DD05-4F5A-A36C-A5A0FAB5043B}" srcOrd="2" destOrd="0" presId="urn:microsoft.com/office/officeart/2005/8/layout/vList2"/>
    <dgm:cxn modelId="{6ABD9E7A-1E68-49D4-B09B-7F6B2F8C7756}" type="presParOf" srcId="{DBF0DD5B-D004-4B4F-AAB9-1E798A9A9F22}" destId="{8EF0506C-53BF-49EB-8B07-27C560EE7817}" srcOrd="3" destOrd="0" presId="urn:microsoft.com/office/officeart/2005/8/layout/vList2"/>
    <dgm:cxn modelId="{D942DDAC-44DF-4427-929C-4B0422810C3E}" type="presParOf" srcId="{DBF0DD5B-D004-4B4F-AAB9-1E798A9A9F22}" destId="{B833A67B-21E4-4ED9-83D5-23427CEEAAC1}" srcOrd="4" destOrd="0" presId="urn:microsoft.com/office/officeart/2005/8/layout/vList2"/>
    <dgm:cxn modelId="{856DB94F-5E56-46A6-93C8-613B556541BE}" type="presParOf" srcId="{DBF0DD5B-D004-4B4F-AAB9-1E798A9A9F22}" destId="{54E3F966-C6A8-486F-8057-66811FDF83A3}" srcOrd="5" destOrd="0" presId="urn:microsoft.com/office/officeart/2005/8/layout/vList2"/>
    <dgm:cxn modelId="{882CFFB8-0E55-43B6-A813-16BCFF4B33B1}" type="presParOf" srcId="{DBF0DD5B-D004-4B4F-AAB9-1E798A9A9F22}" destId="{91F833AB-5969-4156-A1BF-D65660F73336}" srcOrd="6" destOrd="0" presId="urn:microsoft.com/office/officeart/2005/8/layout/vList2"/>
    <dgm:cxn modelId="{F18C528F-30FB-491A-B1B3-F186F4F902C6}" type="presParOf" srcId="{DBF0DD5B-D004-4B4F-AAB9-1E798A9A9F22}" destId="{1F8AA000-3AD2-45B8-86D4-6C13F16BFDF6}" srcOrd="7" destOrd="0" presId="urn:microsoft.com/office/officeart/2005/8/layout/vList2"/>
    <dgm:cxn modelId="{B022744F-6F3B-4774-99E4-C994BB3ACF3F}" type="presParOf" srcId="{DBF0DD5B-D004-4B4F-AAB9-1E798A9A9F22}" destId="{80583364-2004-4BEB-9296-DBF6D18819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AA5611-FAC4-46D5-8F60-27B14696D7B7}" type="doc">
      <dgm:prSet loTypeId="urn:microsoft.com/office/officeart/2008/layout/PictureStrips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8E134AA-CBB6-4895-B0AA-1BA8EA2AF0C5}">
      <dgm:prSet custT="1"/>
      <dgm:spPr/>
      <dgm:t>
        <a:bodyPr/>
        <a:lstStyle/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Комплект материалов по теме проекта</a:t>
          </a: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ACFAE-5592-4172-93F6-667076031010}" type="parTrans" cxnId="{A2C455BD-AAF6-4E4D-8207-3F7BB06C625A}">
      <dgm:prSet/>
      <dgm:spPr/>
      <dgm:t>
        <a:bodyPr/>
        <a:lstStyle/>
        <a:p>
          <a:endParaRPr lang="ru-RU"/>
        </a:p>
      </dgm:t>
    </dgm:pt>
    <dgm:pt modelId="{76CDF8A1-9505-4C04-839A-426302AA39AC}" type="sibTrans" cxnId="{A2C455BD-AAF6-4E4D-8207-3F7BB06C625A}">
      <dgm:prSet/>
      <dgm:spPr/>
      <dgm:t>
        <a:bodyPr/>
        <a:lstStyle/>
        <a:p>
          <a:endParaRPr lang="ru-RU"/>
        </a:p>
      </dgm:t>
    </dgm:pt>
    <dgm:pt modelId="{9BEF3EFC-7FF1-4EA9-A42E-1EFC157F9E8E}">
      <dgm:prSet custT="1"/>
      <dgm:spPr/>
      <dgm:t>
        <a:bodyPr/>
        <a:lstStyle/>
        <a:p>
          <a:pPr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Серия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Подкастов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серия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аудио и видео передач) для массового прослушивания на разнообразных Интернет-ресурсах (сайт образовательной организации, страница в ВК, Телеграмм и другие) для эффективного взаимодействия с семьями, </a:t>
          </a:r>
        </a:p>
        <a:p>
          <a:pPr marL="0" marR="0" indent="0" algn="ctr" defTabSz="3556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имеющими детей от рождения до 3-х лет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C24B5-7F20-44FE-82C8-51DEF6555117}" type="parTrans" cxnId="{98284C5F-FD8F-432B-B11E-7C3CC691A60F}">
      <dgm:prSet/>
      <dgm:spPr/>
      <dgm:t>
        <a:bodyPr/>
        <a:lstStyle/>
        <a:p>
          <a:endParaRPr lang="ru-RU"/>
        </a:p>
      </dgm:t>
    </dgm:pt>
    <dgm:pt modelId="{ABD65E8F-C371-4023-B296-762D3C73252E}" type="sibTrans" cxnId="{98284C5F-FD8F-432B-B11E-7C3CC691A60F}">
      <dgm:prSet/>
      <dgm:spPr/>
      <dgm:t>
        <a:bodyPr/>
        <a:lstStyle/>
        <a:p>
          <a:endParaRPr lang="ru-RU"/>
        </a:p>
      </dgm:t>
    </dgm:pt>
    <dgm:pt modelId="{A8159396-7CAB-46F3-8DA5-6D1C726E84E1}" type="pres">
      <dgm:prSet presAssocID="{20AA5611-FAC4-46D5-8F60-27B14696D7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D0431D-EF64-473B-BD9D-A10959080949}" type="pres">
      <dgm:prSet presAssocID="{48E134AA-CBB6-4895-B0AA-1BA8EA2AF0C5}" presName="composite" presStyleCnt="0"/>
      <dgm:spPr/>
    </dgm:pt>
    <dgm:pt modelId="{893790AF-2A56-4DE8-8AB7-C602A4537B04}" type="pres">
      <dgm:prSet presAssocID="{48E134AA-CBB6-4895-B0AA-1BA8EA2AF0C5}" presName="rect1" presStyleLbl="trAlignAcc1" presStyleIdx="0" presStyleCnt="2" custScaleX="109656" custScaleY="60528" custLinFactNeighborX="-492" custLinFactNeighborY="-28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47EFB-5673-4D89-8593-83B9A3E3657C}" type="pres">
      <dgm:prSet presAssocID="{48E134AA-CBB6-4895-B0AA-1BA8EA2AF0C5}" presName="rect2" presStyleLbl="fgImgPlace1" presStyleIdx="0" presStyleCnt="2" custScaleX="75138" custScaleY="40542" custLinFactNeighborX="-630" custLinFactNeighborY="-15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49F39A-16A8-4CD5-9285-CA9A641FD176}" type="pres">
      <dgm:prSet presAssocID="{76CDF8A1-9505-4C04-839A-426302AA39AC}" presName="sibTrans" presStyleCnt="0"/>
      <dgm:spPr/>
    </dgm:pt>
    <dgm:pt modelId="{0C240F50-036E-46AD-8725-78A4C62C8738}" type="pres">
      <dgm:prSet presAssocID="{9BEF3EFC-7FF1-4EA9-A42E-1EFC157F9E8E}" presName="composite" presStyleCnt="0"/>
      <dgm:spPr/>
    </dgm:pt>
    <dgm:pt modelId="{7C6B1C98-6865-4DAB-9CC6-6EA230645E32}" type="pres">
      <dgm:prSet presAssocID="{9BEF3EFC-7FF1-4EA9-A42E-1EFC157F9E8E}" presName="rect1" presStyleLbl="trAlignAcc1" presStyleIdx="1" presStyleCnt="2" custScaleX="110298" custScaleY="120546" custLinFactNeighborX="-171" custLinFactNeighborY="-18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26587-C291-47D6-8454-E6EADC29E2C1}" type="pres">
      <dgm:prSet presAssocID="{9BEF3EFC-7FF1-4EA9-A42E-1EFC157F9E8E}" presName="rect2" presStyleLbl="fgImgPlace1" presStyleIdx="1" presStyleCnt="2" custScaleX="70196" custScaleY="48630" custLinFactNeighborX="-3101" custLinFactNeighborY="-2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8284C5F-FD8F-432B-B11E-7C3CC691A60F}" srcId="{20AA5611-FAC4-46D5-8F60-27B14696D7B7}" destId="{9BEF3EFC-7FF1-4EA9-A42E-1EFC157F9E8E}" srcOrd="1" destOrd="0" parTransId="{F6DC24B5-7F20-44FE-82C8-51DEF6555117}" sibTransId="{ABD65E8F-C371-4023-B296-762D3C73252E}"/>
    <dgm:cxn modelId="{153BBA77-61AA-44B6-A1F1-E7A6D1D9A3D5}" type="presOf" srcId="{9BEF3EFC-7FF1-4EA9-A42E-1EFC157F9E8E}" destId="{7C6B1C98-6865-4DAB-9CC6-6EA230645E32}" srcOrd="0" destOrd="0" presId="urn:microsoft.com/office/officeart/2008/layout/PictureStrips"/>
    <dgm:cxn modelId="{A2C455BD-AAF6-4E4D-8207-3F7BB06C625A}" srcId="{20AA5611-FAC4-46D5-8F60-27B14696D7B7}" destId="{48E134AA-CBB6-4895-B0AA-1BA8EA2AF0C5}" srcOrd="0" destOrd="0" parTransId="{EF9ACFAE-5592-4172-93F6-667076031010}" sibTransId="{76CDF8A1-9505-4C04-839A-426302AA39AC}"/>
    <dgm:cxn modelId="{B4AEA5F0-2F8B-48D9-9FDF-5DAB2B6007EF}" type="presOf" srcId="{48E134AA-CBB6-4895-B0AA-1BA8EA2AF0C5}" destId="{893790AF-2A56-4DE8-8AB7-C602A4537B04}" srcOrd="0" destOrd="0" presId="urn:microsoft.com/office/officeart/2008/layout/PictureStrips"/>
    <dgm:cxn modelId="{E47C793D-21F7-4562-99D9-1FB07A49CD8E}" type="presOf" srcId="{20AA5611-FAC4-46D5-8F60-27B14696D7B7}" destId="{A8159396-7CAB-46F3-8DA5-6D1C726E84E1}" srcOrd="0" destOrd="0" presId="urn:microsoft.com/office/officeart/2008/layout/PictureStrips"/>
    <dgm:cxn modelId="{A968E928-4A29-407C-89D1-DCBD094358E7}" type="presParOf" srcId="{A8159396-7CAB-46F3-8DA5-6D1C726E84E1}" destId="{F8D0431D-EF64-473B-BD9D-A10959080949}" srcOrd="0" destOrd="0" presId="urn:microsoft.com/office/officeart/2008/layout/PictureStrips"/>
    <dgm:cxn modelId="{AB518B9A-0062-4E26-A2C3-957C76B23FD2}" type="presParOf" srcId="{F8D0431D-EF64-473B-BD9D-A10959080949}" destId="{893790AF-2A56-4DE8-8AB7-C602A4537B04}" srcOrd="0" destOrd="0" presId="urn:microsoft.com/office/officeart/2008/layout/PictureStrips"/>
    <dgm:cxn modelId="{BD1FF6C4-8C68-491C-AE43-1B8E70B22AFB}" type="presParOf" srcId="{F8D0431D-EF64-473B-BD9D-A10959080949}" destId="{C2847EFB-5673-4D89-8593-83B9A3E3657C}" srcOrd="1" destOrd="0" presId="urn:microsoft.com/office/officeart/2008/layout/PictureStrips"/>
    <dgm:cxn modelId="{95243B25-A5E2-4F0E-91FB-9644F66B99FB}" type="presParOf" srcId="{A8159396-7CAB-46F3-8DA5-6D1C726E84E1}" destId="{7F49F39A-16A8-4CD5-9285-CA9A641FD176}" srcOrd="1" destOrd="0" presId="urn:microsoft.com/office/officeart/2008/layout/PictureStrips"/>
    <dgm:cxn modelId="{D78E46AD-C461-4032-B50C-83077843CBE5}" type="presParOf" srcId="{A8159396-7CAB-46F3-8DA5-6D1C726E84E1}" destId="{0C240F50-036E-46AD-8725-78A4C62C8738}" srcOrd="2" destOrd="0" presId="urn:microsoft.com/office/officeart/2008/layout/PictureStrips"/>
    <dgm:cxn modelId="{86205EB2-2FD0-4CCA-B9CF-DD88C522FDA9}" type="presParOf" srcId="{0C240F50-036E-46AD-8725-78A4C62C8738}" destId="{7C6B1C98-6865-4DAB-9CC6-6EA230645E32}" srcOrd="0" destOrd="0" presId="urn:microsoft.com/office/officeart/2008/layout/PictureStrips"/>
    <dgm:cxn modelId="{EA8D57AA-AB7E-4377-ADEC-3F1FBA175C27}" type="presParOf" srcId="{0C240F50-036E-46AD-8725-78A4C62C8738}" destId="{AEB26587-C291-47D6-8454-E6EADC29E2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053C58-296A-469D-A6D2-BF1A05FA9221}">
      <dsp:nvSpPr>
        <dsp:cNvPr id="0" name=""/>
        <dsp:cNvSpPr/>
      </dsp:nvSpPr>
      <dsp:spPr>
        <a:xfrm>
          <a:off x="0" y="0"/>
          <a:ext cx="5712346" cy="6912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системы образовательных услуг, обеспечивающих в первую очередь поддержку семей с детьми в возрасте до 3 лет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006898" cy="691276"/>
      </dsp:txXfrm>
    </dsp:sp>
    <dsp:sp modelId="{F61E1DFF-606C-4932-B20B-3EB83A8E1506}">
      <dsp:nvSpPr>
        <dsp:cNvPr id="0" name=""/>
        <dsp:cNvSpPr/>
      </dsp:nvSpPr>
      <dsp:spPr>
        <a:xfrm>
          <a:off x="466386" y="843510"/>
          <a:ext cx="5787635" cy="617234"/>
        </a:xfrm>
        <a:prstGeom prst="roundRect">
          <a:avLst>
            <a:gd name="adj" fmla="val 10000"/>
          </a:avLst>
        </a:prstGeom>
        <a:solidFill>
          <a:schemeClr val="accent5">
            <a:hueOff val="-138508"/>
            <a:satOff val="-13264"/>
            <a:lumOff val="-1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раннего развития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возрасте до трех лет</a:t>
          </a:r>
        </a:p>
      </dsp:txBody>
      <dsp:txXfrm>
        <a:off x="466386" y="843510"/>
        <a:ext cx="4821709" cy="617234"/>
      </dsp:txXfrm>
    </dsp:sp>
    <dsp:sp modelId="{35AF07DB-6F51-4492-AE8C-C2E4FA9F1616}">
      <dsp:nvSpPr>
        <dsp:cNvPr id="0" name=""/>
        <dsp:cNvSpPr/>
      </dsp:nvSpPr>
      <dsp:spPr>
        <a:xfrm>
          <a:off x="1008061" y="1583385"/>
          <a:ext cx="5712346" cy="691276"/>
        </a:xfrm>
        <a:prstGeom prst="roundRect">
          <a:avLst>
            <a:gd name="adj" fmla="val 10000"/>
          </a:avLst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компетентности родителей обучающихся в вопросах образования и воспитания, в том числе для раннего развития детей в возрасте до трех лет</a:t>
          </a:r>
        </a:p>
      </dsp:txBody>
      <dsp:txXfrm>
        <a:off x="1008061" y="1583385"/>
        <a:ext cx="4758986" cy="691276"/>
      </dsp:txXfrm>
    </dsp:sp>
    <dsp:sp modelId="{045F8192-EBC9-49A2-B842-2B3D7602BAE7}">
      <dsp:nvSpPr>
        <dsp:cNvPr id="0" name=""/>
        <dsp:cNvSpPr/>
      </dsp:nvSpPr>
      <dsp:spPr>
        <a:xfrm>
          <a:off x="5263016" y="524218"/>
          <a:ext cx="449329" cy="449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263016" y="524218"/>
        <a:ext cx="449329" cy="449329"/>
      </dsp:txXfrm>
    </dsp:sp>
    <dsp:sp modelId="{F915268F-FFA4-469B-B356-548F902A3E89}">
      <dsp:nvSpPr>
        <dsp:cNvPr id="0" name=""/>
        <dsp:cNvSpPr/>
      </dsp:nvSpPr>
      <dsp:spPr>
        <a:xfrm>
          <a:off x="5767047" y="1326099"/>
          <a:ext cx="449329" cy="44932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02234"/>
            <a:satOff val="-24813"/>
            <a:lumOff val="-697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767047" y="1326099"/>
        <a:ext cx="449329" cy="449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4B64F-72AD-4990-AF66-CC897BA3448D}">
      <dsp:nvSpPr>
        <dsp:cNvPr id="0" name=""/>
        <dsp:cNvSpPr/>
      </dsp:nvSpPr>
      <dsp:spPr>
        <a:xfrm rot="10800000">
          <a:off x="929924" y="59231"/>
          <a:ext cx="7278987" cy="101697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44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 в оказании психолого-педагогической и информационно-просветительской поддержки родителей</a:t>
          </a:r>
        </a:p>
      </dsp:txBody>
      <dsp:txXfrm rot="10800000">
        <a:off x="929924" y="59231"/>
        <a:ext cx="7278987" cy="1016976"/>
      </dsp:txXfrm>
    </dsp:sp>
    <dsp:sp modelId="{DCB089FE-6BCA-46D7-8935-2FF86E9575B6}">
      <dsp:nvSpPr>
        <dsp:cNvPr id="0" name=""/>
        <dsp:cNvSpPr/>
      </dsp:nvSpPr>
      <dsp:spPr>
        <a:xfrm>
          <a:off x="493022" y="183432"/>
          <a:ext cx="657284" cy="6572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7CDF6-23F3-4809-AD47-457631D3C61C}">
      <dsp:nvSpPr>
        <dsp:cNvPr id="0" name=""/>
        <dsp:cNvSpPr/>
      </dsp:nvSpPr>
      <dsp:spPr>
        <a:xfrm rot="10800000">
          <a:off x="935547" y="1046181"/>
          <a:ext cx="7273364" cy="1152278"/>
        </a:xfrm>
        <a:prstGeom prst="homePlate">
          <a:avLst/>
        </a:prstGeom>
        <a:solidFill>
          <a:schemeClr val="accent2">
            <a:shade val="80000"/>
            <a:hueOff val="88166"/>
            <a:satOff val="3959"/>
            <a:lumOff val="9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44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формирования у родителей навыков взаимодействия с ребенком в процессе детских видов деятельности, направленных на сохранение и поддержание здоровья ребенка и его всестороннее развитие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 rot="10800000">
        <a:off x="935547" y="1046181"/>
        <a:ext cx="7273364" cy="1152278"/>
      </dsp:txXfrm>
    </dsp:sp>
    <dsp:sp modelId="{CE03077A-2752-410C-B1C5-61DD121ADE85}">
      <dsp:nvSpPr>
        <dsp:cNvPr id="0" name=""/>
        <dsp:cNvSpPr/>
      </dsp:nvSpPr>
      <dsp:spPr>
        <a:xfrm>
          <a:off x="117608" y="1137879"/>
          <a:ext cx="1067508" cy="104984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6E1CD-4AE1-439D-A5AB-A8EC2415773E}">
      <dsp:nvSpPr>
        <dsp:cNvPr id="0" name=""/>
        <dsp:cNvSpPr/>
      </dsp:nvSpPr>
      <dsp:spPr>
        <a:xfrm rot="10800000">
          <a:off x="556643" y="2179843"/>
          <a:ext cx="7652268" cy="1669738"/>
        </a:xfrm>
        <a:prstGeom prst="homePlate">
          <a:avLst/>
        </a:prstGeom>
        <a:solidFill>
          <a:schemeClr val="accent2">
            <a:shade val="80000"/>
            <a:hueOff val="176332"/>
            <a:satOff val="7917"/>
            <a:lumOff val="199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844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шире использовать дистанционные формы, цифровые технологии по направлениям взаимодействия и сопровождения детей раннего возраста и их семей в современных условиях</a:t>
          </a:r>
        </a:p>
      </dsp:txBody>
      <dsp:txXfrm rot="10800000">
        <a:off x="556643" y="2179843"/>
        <a:ext cx="7652268" cy="1669738"/>
      </dsp:txXfrm>
    </dsp:sp>
    <dsp:sp modelId="{D50E81AA-0EE6-4E27-BFC5-EC8D5883A45C}">
      <dsp:nvSpPr>
        <dsp:cNvPr id="0" name=""/>
        <dsp:cNvSpPr/>
      </dsp:nvSpPr>
      <dsp:spPr>
        <a:xfrm>
          <a:off x="0" y="2473268"/>
          <a:ext cx="1095291" cy="11435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B176D-078D-4237-803F-9E0CFE08FBA5}">
      <dsp:nvSpPr>
        <dsp:cNvPr id="0" name=""/>
        <dsp:cNvSpPr/>
      </dsp:nvSpPr>
      <dsp:spPr>
        <a:xfrm rot="16200000">
          <a:off x="-1159947" y="2122964"/>
          <a:ext cx="3169919" cy="415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21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Аналитико-организационный</a:t>
          </a:r>
        </a:p>
      </dsp:txBody>
      <dsp:txXfrm rot="16200000">
        <a:off x="-1159947" y="2122964"/>
        <a:ext cx="3169919" cy="415230"/>
      </dsp:txXfrm>
    </dsp:sp>
    <dsp:sp modelId="{51304A3F-0758-4813-9B4B-AF794C617E46}">
      <dsp:nvSpPr>
        <dsp:cNvPr id="0" name=""/>
        <dsp:cNvSpPr/>
      </dsp:nvSpPr>
      <dsp:spPr>
        <a:xfrm>
          <a:off x="802326" y="756378"/>
          <a:ext cx="2068286" cy="33076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6210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плана работы МИП на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2024год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утверждение нормативной документации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МИП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Пополнение странички МИП на сайтах учреждений сетевого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сообщества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Изучить создание Подкастов, повысить цифровую компетенцию педагогических команд сетевого сообщества</a:t>
          </a:r>
        </a:p>
      </dsp:txBody>
      <dsp:txXfrm>
        <a:off x="802326" y="756378"/>
        <a:ext cx="2068286" cy="3307621"/>
      </dsp:txXfrm>
    </dsp:sp>
    <dsp:sp modelId="{39C870B7-7FD4-4B27-9E8D-7CFAE581A443}">
      <dsp:nvSpPr>
        <dsp:cNvPr id="0" name=""/>
        <dsp:cNvSpPr/>
      </dsp:nvSpPr>
      <dsp:spPr>
        <a:xfrm>
          <a:off x="0" y="273759"/>
          <a:ext cx="686441" cy="6096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DCF85-CCFB-48F9-80F6-AC5B969ABE8B}">
      <dsp:nvSpPr>
        <dsp:cNvPr id="0" name=""/>
        <dsp:cNvSpPr/>
      </dsp:nvSpPr>
      <dsp:spPr>
        <a:xfrm rot="16200000">
          <a:off x="1838531" y="2073381"/>
          <a:ext cx="3169919" cy="415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21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Практико-ориентированный</a:t>
          </a:r>
        </a:p>
      </dsp:txBody>
      <dsp:txXfrm rot="16200000">
        <a:off x="1838531" y="2073381"/>
        <a:ext cx="3169919" cy="415230"/>
      </dsp:txXfrm>
    </dsp:sp>
    <dsp:sp modelId="{F434D711-C574-466A-91E2-A6DACAF60A8A}">
      <dsp:nvSpPr>
        <dsp:cNvPr id="0" name=""/>
        <dsp:cNvSpPr/>
      </dsp:nvSpPr>
      <dsp:spPr>
        <a:xfrm>
          <a:off x="3800802" y="552011"/>
          <a:ext cx="2068286" cy="3503110"/>
        </a:xfrm>
        <a:prstGeom prst="rect">
          <a:avLst/>
        </a:prstGeom>
        <a:solidFill>
          <a:schemeClr val="accent5">
            <a:hueOff val="-138508"/>
            <a:satOff val="-13264"/>
            <a:lumOff val="-1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6210" rIns="85344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и распространение звуковых и видеофайлов (подкастов)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Наполнение и обновление Интернет-ресурса на сайтах учреждений, в социальной сети ВКонтакте.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Освещение и обсуждение работы по реализации проекта на муниципальном уровне.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работы по реализации проекта.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3800802" y="552011"/>
        <a:ext cx="2068286" cy="3503110"/>
      </dsp:txXfrm>
    </dsp:sp>
    <dsp:sp modelId="{906344D2-EB8D-4B6E-B86F-F60B49C098B3}">
      <dsp:nvSpPr>
        <dsp:cNvPr id="0" name=""/>
        <dsp:cNvSpPr/>
      </dsp:nvSpPr>
      <dsp:spPr>
        <a:xfrm>
          <a:off x="3024334" y="244046"/>
          <a:ext cx="665331" cy="65451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42DC0-C08F-4596-8DAB-2CCAF848E259}">
      <dsp:nvSpPr>
        <dsp:cNvPr id="0" name=""/>
        <dsp:cNvSpPr/>
      </dsp:nvSpPr>
      <dsp:spPr>
        <a:xfrm rot="16200000">
          <a:off x="4887352" y="1909425"/>
          <a:ext cx="3169919" cy="415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21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Аналитико-обобщающий</a:t>
          </a:r>
        </a:p>
      </dsp:txBody>
      <dsp:txXfrm rot="16200000">
        <a:off x="4887352" y="1909425"/>
        <a:ext cx="3169919" cy="415230"/>
      </dsp:txXfrm>
    </dsp:sp>
    <dsp:sp modelId="{D101A6F9-98E1-482B-9B45-5792519119C5}">
      <dsp:nvSpPr>
        <dsp:cNvPr id="0" name=""/>
        <dsp:cNvSpPr/>
      </dsp:nvSpPr>
      <dsp:spPr>
        <a:xfrm>
          <a:off x="6572673" y="548881"/>
          <a:ext cx="2068286" cy="3477402"/>
        </a:xfrm>
        <a:prstGeom prst="rect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66210" rIns="85344" bIns="85344" numCol="1" spcCol="1270" anchor="t" anchorCtr="0">
          <a:noAutofit/>
        </a:bodyPr>
        <a:lstStyle/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 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реализации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Составление описания опыта работы проектной группы, подведение итогов работы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Мониторинг качества реализации 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6572673" y="548881"/>
        <a:ext cx="2068286" cy="3477402"/>
      </dsp:txXfrm>
    </dsp:sp>
    <dsp:sp modelId="{FED1F9F7-9ADB-4285-9E44-9A61852310B6}">
      <dsp:nvSpPr>
        <dsp:cNvPr id="0" name=""/>
        <dsp:cNvSpPr/>
      </dsp:nvSpPr>
      <dsp:spPr>
        <a:xfrm>
          <a:off x="6048669" y="216026"/>
          <a:ext cx="727557" cy="6482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47B9D-D263-4C40-81DA-1DA94F51B63A}">
      <dsp:nvSpPr>
        <dsp:cNvPr id="0" name=""/>
        <dsp:cNvSpPr/>
      </dsp:nvSpPr>
      <dsp:spPr>
        <a:xfrm>
          <a:off x="0" y="16553"/>
          <a:ext cx="6394467" cy="8067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Нормативно-</a:t>
          </a:r>
          <a:r>
            <a:rPr lang="ru-RU" sz="1600" b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правовые условия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Локальные акты; критерии эффективности инновационной деятельности</a:t>
          </a:r>
          <a:endParaRPr lang="ru-RU" sz="14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6553"/>
        <a:ext cx="6394467" cy="806701"/>
      </dsp:txXfrm>
    </dsp:sp>
    <dsp:sp modelId="{C091EA34-DD05-4F5A-A36C-A5A0FAB5043B}">
      <dsp:nvSpPr>
        <dsp:cNvPr id="0" name=""/>
        <dsp:cNvSpPr/>
      </dsp:nvSpPr>
      <dsp:spPr>
        <a:xfrm>
          <a:off x="0" y="841065"/>
          <a:ext cx="6394467" cy="890676"/>
        </a:xfrm>
        <a:prstGeom prst="roundRect">
          <a:avLst/>
        </a:prstGeom>
        <a:solidFill>
          <a:schemeClr val="accent4">
            <a:hueOff val="2603087"/>
            <a:satOff val="-14800"/>
            <a:lumOff val="47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Кадровые</a:t>
          </a:r>
          <a:r>
            <a:rPr lang="ru-RU" sz="1600" b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условия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Руководители ДОУ, </a:t>
          </a:r>
          <a:r>
            <a:rPr lang="ru-RU" sz="1400" b="0" i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педагоги, </a:t>
          </a:r>
          <a:r>
            <a:rPr lang="ru-RU" sz="1400" b="0" i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специалисты, воспитатели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первой и высшей </a:t>
          </a:r>
          <a:r>
            <a:rPr lang="ru-RU" sz="1400" b="0" i="1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к.к</a:t>
          </a:r>
          <a:r>
            <a:rPr lang="ru-RU" sz="1400" b="0" i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прошли КПК</a:t>
          </a:r>
          <a:endParaRPr lang="ru-RU" sz="14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41065"/>
        <a:ext cx="6394467" cy="890676"/>
      </dsp:txXfrm>
    </dsp:sp>
    <dsp:sp modelId="{B833A67B-21E4-4ED9-83D5-23427CEEAAC1}">
      <dsp:nvSpPr>
        <dsp:cNvPr id="0" name=""/>
        <dsp:cNvSpPr/>
      </dsp:nvSpPr>
      <dsp:spPr>
        <a:xfrm>
          <a:off x="0" y="1752924"/>
          <a:ext cx="6394467" cy="697876"/>
        </a:xfrm>
        <a:prstGeom prst="roundRect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Организационные</a:t>
          </a:r>
          <a:r>
            <a:rPr lang="ru-RU" sz="1600" b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условия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Распределены обязанности в проектной команде</a:t>
          </a:r>
          <a:endParaRPr lang="ru-RU" sz="1400" b="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52924"/>
        <a:ext cx="6394467" cy="697876"/>
      </dsp:txXfrm>
    </dsp:sp>
    <dsp:sp modelId="{91F833AB-5969-4156-A1BF-D65660F73336}">
      <dsp:nvSpPr>
        <dsp:cNvPr id="0" name=""/>
        <dsp:cNvSpPr/>
      </dsp:nvSpPr>
      <dsp:spPr>
        <a:xfrm>
          <a:off x="0" y="2468080"/>
          <a:ext cx="6394467" cy="790808"/>
        </a:xfrm>
        <a:prstGeom prst="roundRect">
          <a:avLst/>
        </a:prstGeom>
        <a:solidFill>
          <a:schemeClr val="accent4">
            <a:hueOff val="7809261"/>
            <a:satOff val="-44401"/>
            <a:lumOff val="14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Материально-технические условия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Компьютеры, множительная техника, медиакомплексы, дидактические материалы</a:t>
          </a:r>
        </a:p>
      </dsp:txBody>
      <dsp:txXfrm>
        <a:off x="0" y="2468080"/>
        <a:ext cx="6394467" cy="790808"/>
      </dsp:txXfrm>
    </dsp:sp>
    <dsp:sp modelId="{80583364-2004-4BEB-9296-DBF6D188194F}">
      <dsp:nvSpPr>
        <dsp:cNvPr id="0" name=""/>
        <dsp:cNvSpPr/>
      </dsp:nvSpPr>
      <dsp:spPr>
        <a:xfrm>
          <a:off x="0" y="3276169"/>
          <a:ext cx="6394467" cy="668033"/>
        </a:xfrm>
        <a:prstGeom prst="round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условия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пределах фонда оплаты труда за счет стимулирующих выплат педагогам</a:t>
          </a:r>
        </a:p>
      </dsp:txBody>
      <dsp:txXfrm>
        <a:off x="0" y="3276169"/>
        <a:ext cx="6394467" cy="6680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3790AF-2A56-4DE8-8AB7-C602A4537B04}">
      <dsp:nvSpPr>
        <dsp:cNvPr id="0" name=""/>
        <dsp:cNvSpPr/>
      </dsp:nvSpPr>
      <dsp:spPr>
        <a:xfrm>
          <a:off x="0" y="433823"/>
          <a:ext cx="5270162" cy="9090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288" tIns="60960" rIns="60960" bIns="609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Комплект материалов по теме проекта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3823"/>
        <a:ext cx="5270162" cy="909071"/>
      </dsp:txXfrm>
    </dsp:sp>
    <dsp:sp modelId="{C2847EFB-5673-4D89-8593-83B9A3E3657C}">
      <dsp:nvSpPr>
        <dsp:cNvPr id="0" name=""/>
        <dsp:cNvSpPr/>
      </dsp:nvSpPr>
      <dsp:spPr>
        <a:xfrm>
          <a:off x="171490" y="577837"/>
          <a:ext cx="789949" cy="63934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B1C98-6865-4DAB-9CC6-6EA230645E32}">
      <dsp:nvSpPr>
        <dsp:cNvPr id="0" name=""/>
        <dsp:cNvSpPr/>
      </dsp:nvSpPr>
      <dsp:spPr>
        <a:xfrm>
          <a:off x="0" y="1668243"/>
          <a:ext cx="5301017" cy="18104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288" tIns="60960" rIns="60960" bIns="609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Серия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Подкастов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серия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аудио и видео передач) для массового прослушивания на разнообразных Интернет-ресурсах (сайт образовательной организации, страница в ВК, Телеграмм и другие) для эффективного взаимодействия с семьями, </a:t>
          </a:r>
        </a:p>
        <a:p>
          <a:pPr marL="0" marR="0" lvl="0" indent="0" algn="ctr" defTabSz="3556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имеющими детей от рождения до 3-х лет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68243"/>
        <a:ext cx="5301017" cy="1810482"/>
      </dsp:txXfrm>
    </dsp:sp>
    <dsp:sp modelId="{AEB26587-C291-47D6-8454-E6EADC29E2C1}">
      <dsp:nvSpPr>
        <dsp:cNvPr id="0" name=""/>
        <dsp:cNvSpPr/>
      </dsp:nvSpPr>
      <dsp:spPr>
        <a:xfrm>
          <a:off x="171490" y="2244300"/>
          <a:ext cx="737992" cy="7668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945" cy="497288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607" y="0"/>
            <a:ext cx="2929945" cy="497288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CEBB2A-D9CD-4594-A062-C27F7DE67860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7713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6" tIns="45218" rIns="90436" bIns="4521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763" y="4722614"/>
            <a:ext cx="5409253" cy="4473969"/>
          </a:xfrm>
          <a:prstGeom prst="rect">
            <a:avLst/>
          </a:prstGeom>
        </p:spPr>
        <p:txBody>
          <a:bodyPr vert="horz" lIns="90436" tIns="45218" rIns="90436" bIns="4521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13"/>
            <a:ext cx="2929945" cy="497288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607" y="9443613"/>
            <a:ext cx="2929945" cy="497288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237B8C-E577-462D-8C81-EE5F1C174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0266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37B8C-E577-462D-8C81-EE5F1C174DC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96"/>
          <a:stretch>
            <a:fillRect/>
          </a:stretch>
        </p:blipFill>
        <p:spPr bwMode="auto">
          <a:xfrm>
            <a:off x="2339977" y="411960"/>
            <a:ext cx="6804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81" y="401243"/>
            <a:ext cx="138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339977" y="645320"/>
            <a:ext cx="6804025" cy="83099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95C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38"/>
          <a:stretch>
            <a:fillRect/>
          </a:stretch>
        </p:blipFill>
        <p:spPr bwMode="auto">
          <a:xfrm>
            <a:off x="0" y="411960"/>
            <a:ext cx="7350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288" y="1878370"/>
            <a:ext cx="6639192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500" y="3201516"/>
            <a:ext cx="6631980" cy="13144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694CCE0-48FD-42D3-8127-6857E52889B4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333A-271C-4D1B-9B66-9FE70D0A5C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06915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250825" y="111919"/>
            <a:ext cx="8064500" cy="32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566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51570"/>
            <a:ext cx="2808312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1520" y="1221600"/>
            <a:ext cx="2808312" cy="16741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251520" y="2944410"/>
            <a:ext cx="2808312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251520" y="3214440"/>
            <a:ext cx="2808312" cy="1625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6084168" y="951570"/>
            <a:ext cx="2808312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6084168" y="1221600"/>
            <a:ext cx="2808312" cy="16741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6084168" y="2944410"/>
            <a:ext cx="2808312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6084168" y="3214440"/>
            <a:ext cx="2808312" cy="1625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131840" y="951570"/>
            <a:ext cx="2880320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131840" y="1221600"/>
            <a:ext cx="2880320" cy="16741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131840" y="2944410"/>
            <a:ext cx="2880320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31840" y="3214440"/>
            <a:ext cx="2880320" cy="1625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26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6D9C3377-7BB9-4FF5-8A82-832C3976FD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76478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591B155F-D0E4-4549-A2F7-AC21471AF8CA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51D8-B27D-402D-88DE-93BCE44A2A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3347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6D94015C-88FD-47DC-91D8-42531EF27F9E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2B3F-9934-439F-8618-BBE3F1D6A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69353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E92D7353-5E02-4901-B7CB-746C1EF3FF27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690E-8B7A-4A93-ADC2-91776E1D2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7786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415C54F3-3AA4-4864-B53F-58803E6B2B94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23E2-CECA-4460-93F1-4CF5D31F4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11372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37854AC9-F31E-4252-A330-DC8C5FAD2258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8911-D48F-4910-95F3-2DC5FD86C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66389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0CF289C9-D4F8-4F3E-A8DE-DBCA3628AE5F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4742-E142-4B3C-9DBA-762F25F0C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840618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47E5189-8B93-469A-9B28-E3DA51C31276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0B03-8EBA-429B-85E0-2486A21B0A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133074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BD6A5C24-D723-474F-9B7C-0FA8AE1236ED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B8B5-CB9A-410F-8DED-03E92D4A4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810360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4731546"/>
            <a:ext cx="2133600" cy="273844"/>
          </a:xfrm>
        </p:spPr>
        <p:txBody>
          <a:bodyPr/>
          <a:lstStyle>
            <a:lvl1pPr>
              <a:defRPr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A44D0DC7-AD66-44DD-9D68-041219FEEB5D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DF69-3F16-4D89-BDF7-1C44D4FE4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3935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250825" y="110729"/>
            <a:ext cx="8066088" cy="322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09563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51570"/>
            <a:ext cx="8640960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DBB6C2A7-0D58-4F3A-A52D-14109749B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1"/>
          </p:nvPr>
        </p:nvSpPr>
        <p:spPr>
          <a:xfrm>
            <a:off x="250825" y="4893469"/>
            <a:ext cx="1619250" cy="1631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9BAAC-F57D-4F37-BBAE-B25F9D8D07A7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5636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0ACF-BA03-47DB-92E9-74C810342F41}" type="datetime1">
              <a:rPr lang="ru-RU"/>
              <a:pPr>
                <a:defRPr/>
              </a:pPr>
              <a:t>14.02.2024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DAE1-4646-47F8-A5D8-AFADA5F4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250825" y="111919"/>
            <a:ext cx="8066088" cy="32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566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1520" y="1221600"/>
            <a:ext cx="4176464" cy="35643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16016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16016" y="1221600"/>
            <a:ext cx="4176464" cy="35643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1957F347-3179-4DF9-91E5-9C06BEA41D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30877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250825" y="111919"/>
            <a:ext cx="8064500" cy="32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9566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1520" y="951570"/>
            <a:ext cx="4176464" cy="38344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16016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16016" y="1221600"/>
            <a:ext cx="4176464" cy="35643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DF62188D-A74C-4BE5-9D34-7DD693D2A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3273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250825" y="111919"/>
            <a:ext cx="8064500" cy="32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09566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1520" y="1221600"/>
            <a:ext cx="4176464" cy="3564396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16016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16016" y="1221600"/>
            <a:ext cx="4176464" cy="162018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716016" y="2906593"/>
            <a:ext cx="4176464" cy="25260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716016" y="3165816"/>
            <a:ext cx="4176464" cy="162018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F524BF35-0490-4955-B5EB-D73C26BA9C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0850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250825" y="111919"/>
            <a:ext cx="8064500" cy="32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566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251528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251528" y="1221600"/>
            <a:ext cx="4176464" cy="162018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251528" y="2906593"/>
            <a:ext cx="4176464" cy="25260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251528" y="3165816"/>
            <a:ext cx="4176464" cy="1620180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08824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4708824" y="1221600"/>
            <a:ext cx="4176464" cy="3564396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6F5ED84C-BA6E-4278-ABAF-49B318445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360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/>
          <p:nvPr userDrawn="1"/>
        </p:nvSpPr>
        <p:spPr>
          <a:xfrm>
            <a:off x="250825" y="111919"/>
            <a:ext cx="8064500" cy="32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09566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2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1520" y="1221600"/>
            <a:ext cx="4176464" cy="16741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16016" y="95157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16016" y="1221600"/>
            <a:ext cx="4176464" cy="16741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251520" y="294441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251520" y="3214440"/>
            <a:ext cx="4176464" cy="1625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4716016" y="294441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4716016" y="3214440"/>
            <a:ext cx="4176464" cy="1625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C8935D5C-C26D-4F2D-9ABB-10C4B4926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8148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 userDrawn="1"/>
        </p:nvSpPr>
        <p:spPr>
          <a:xfrm>
            <a:off x="250825" y="111919"/>
            <a:ext cx="8064500" cy="32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236538" y="50010"/>
            <a:ext cx="8656637" cy="3774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9566" y="88106"/>
            <a:ext cx="2835071" cy="415498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295C">
                    <a:lumMod val="90000"/>
                    <a:lumOff val="10000"/>
                  </a:srgbClr>
                </a:solidFill>
                <a:latin typeface="+mn-lt"/>
                <a:cs typeface="+mn-cs"/>
              </a:rPr>
              <a:t>Министерство экономического развития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cs typeface="+mn-cs"/>
              </a:rPr>
              <a:t>Российской Федерации</a:t>
            </a:r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52388"/>
            <a:ext cx="588962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28" y="535806"/>
            <a:ext cx="8648152" cy="329364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51570"/>
            <a:ext cx="8640480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1520" y="1221600"/>
            <a:ext cx="8633280" cy="16741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251520" y="294441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251520" y="3214440"/>
            <a:ext cx="4176464" cy="1625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4716016" y="2944410"/>
            <a:ext cx="4176464" cy="27003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4716016" y="3214440"/>
            <a:ext cx="4176464" cy="16255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7667625" y="4893469"/>
            <a:ext cx="1225550" cy="147638"/>
          </a:xfrm>
        </p:spPr>
        <p:txBody>
          <a:bodyPr rIns="0"/>
          <a:lstStyle>
            <a:lvl1pPr algn="r">
              <a:defRPr sz="1000">
                <a:solidFill>
                  <a:srgbClr val="4F4A4D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Страница </a:t>
            </a:r>
            <a:fld id="{39E37EB9-D522-4F3D-8924-F8D8BB713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1570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E4991-9555-4DA5-83FF-21BCAFE75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68313" y="4731544"/>
            <a:ext cx="2232025" cy="27027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F4A4D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E64232-BEB6-4AEE-AD1A-1E98B2383B22}" type="datetime4">
              <a:rPr lang="ru-RU" smtClean="0"/>
              <a:pPr>
                <a:defRPr/>
              </a:pPr>
              <a:t>14 февраля 2024 г.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9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3C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C8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8C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0058C4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8.jpeg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12" Type="http://schemas.openxmlformats.org/officeDocument/2006/relationships/image" Target="../media/image3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skazka8rostov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767580"/>
            <a:ext cx="2134235" cy="274320"/>
          </a:xfrm>
        </p:spPr>
        <p:txBody>
          <a:bodyPr/>
          <a:lstStyle/>
          <a:p>
            <a:pPr>
              <a:defRPr/>
            </a:pPr>
            <a:fld id="{CC348911-D48F-4910-95F3-2DC5FD86C77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26" name="Picture 2" descr="d:\Users\snitko\Desktop\Salerio · SlidesCarni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"/>
            <a:ext cx="9144000" cy="5142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4624447"/>
            <a:ext cx="1915716" cy="53181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dirty="0">
                <a:solidFill>
                  <a:srgbClr val="2445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  <a:endParaRPr lang="ko-KR" alt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1" dirty="0">
                <a:solidFill>
                  <a:srgbClr val="2445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Ростов, 202</a:t>
            </a:r>
            <a:r>
              <a:rPr lang="ru-RU" altLang="ko-KR" sz="1400" b="1" dirty="0">
                <a:solidFill>
                  <a:srgbClr val="2445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ko-KR" sz="1400" b="1" dirty="0">
                <a:solidFill>
                  <a:srgbClr val="2445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ko-KR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83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Разработчики: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8»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 22»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3 Золотая рыбка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206769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7494"/>
            <a:ext cx="4954754" cy="50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243B56"/>
                </a:solidFill>
                <a:latin typeface="Times New Roman" pitchFamily="18" charset="0"/>
                <a:cs typeface="Times New Roman" pitchFamily="18" charset="0"/>
              </a:rPr>
              <a:t>Презентация проектной идеи</a:t>
            </a:r>
            <a:endParaRPr lang="ko-KR" altLang="en-US" sz="2800" b="1" dirty="0">
              <a:solidFill>
                <a:srgbClr val="243B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\Downloads\В5.png"/>
          <p:cNvPicPr/>
          <p:nvPr/>
        </p:nvPicPr>
        <p:blipFill>
          <a:blip r:embed="rId3" cstate="print"/>
          <a:srcRect b="9063"/>
          <a:stretch>
            <a:fillRect/>
          </a:stretch>
        </p:blipFill>
        <p:spPr bwMode="auto">
          <a:xfrm>
            <a:off x="1835696" y="1923678"/>
            <a:ext cx="3468454" cy="211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252536" y="1131590"/>
            <a:ext cx="7897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ДЕТИ В ПРИОРИТЕТЕ»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новый формат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взаимодействия 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 семьями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имеющи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ми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детей от рождения до 3 лет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 рамках  сетевого сообщества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05921" y="247749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7845" y="3075806"/>
            <a:ext cx="2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0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проекта</a:t>
            </a:r>
            <a:endParaRPr lang="ru-RU" b="1" dirty="0">
              <a:solidFill>
                <a:srgbClr val="243B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3411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0651" y="4745648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5858" y="856086"/>
            <a:ext cx="68126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образовательной ситуации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 в проектной команде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 по проекту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методов и критериев мониторинга качества продукта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Этапы, календарный план, продукты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риски реализации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потребность проекта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708" y="464343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53359" y="475930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978451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snitko\Desktop\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1" y="0"/>
            <a:ext cx="5436096" cy="785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316214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endParaRPr lang="ru-RU" b="1" dirty="0">
              <a:solidFill>
                <a:srgbClr val="243B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4343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38512" y="475496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6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CEBD0B-F0C4-BAF6-71D4-F53CA8E4C234}"/>
              </a:ext>
            </a:extLst>
          </p:cNvPr>
          <p:cNvSpPr txBox="1"/>
          <p:nvPr/>
        </p:nvSpPr>
        <p:spPr>
          <a:xfrm>
            <a:off x="683568" y="999965"/>
            <a:ext cx="8136904" cy="333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Обобщена и систематизирована нормативно-правовая базу, регламентирующая работу с семьями,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имеющими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от рождения до 3-х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Продолжена  работа сетевой модели  «ДЕТИ В ПРИОРИТЕТЕ» по организации ранней помощи и сопровождению семей,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имеющими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от рождения до 3-х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Расширены границы работы сетевой модели «ДЕТИ В ПРИОРИТЕТЕ»  по организации ранней помощи и сопровождению семей,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имеющими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до 3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лет, 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посещающих детские сады РМР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Обеспечено включение педагогов сетевого сообщества в практическую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работу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 условия для повышения квалификации педагогических команд через систему внутрифирменного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серия аудио и видео передач для массового прослушивания на различных Интернет-ресурсах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Диссеминирован опыт деятельности проектной группы до целевой аудитории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24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0229094"/>
              </p:ext>
            </p:extLst>
          </p:nvPr>
        </p:nvGraphicFramePr>
        <p:xfrm>
          <a:off x="2143107" y="910817"/>
          <a:ext cx="6394467" cy="396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edsovet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500180"/>
            <a:ext cx="1004819" cy="750099"/>
          </a:xfrm>
          <a:prstGeom prst="rect">
            <a:avLst/>
          </a:prstGeom>
        </p:spPr>
      </p:pic>
      <p:pic>
        <p:nvPicPr>
          <p:cNvPr id="7" name="Рисунок 6" descr="image-placeholder-titl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4" t="5205"/>
          <a:stretch>
            <a:fillRect/>
          </a:stretch>
        </p:blipFill>
        <p:spPr>
          <a:xfrm>
            <a:off x="1043608" y="839290"/>
            <a:ext cx="885186" cy="657565"/>
          </a:xfrm>
          <a:prstGeom prst="rect">
            <a:avLst/>
          </a:prstGeom>
        </p:spPr>
      </p:pic>
      <p:pic>
        <p:nvPicPr>
          <p:cNvPr id="8" name="Рисунок 7" descr="1_T88PmBSUQ0-RcdHgD2hiAw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99" y="2250279"/>
            <a:ext cx="957195" cy="664963"/>
          </a:xfrm>
          <a:prstGeom prst="rect">
            <a:avLst/>
          </a:prstGeom>
        </p:spPr>
      </p:pic>
      <p:pic>
        <p:nvPicPr>
          <p:cNvPr id="9" name="Рисунок 8" descr="f144abff2ded8d658167f69359f67b16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6" t="6211"/>
          <a:stretch>
            <a:fillRect/>
          </a:stretch>
        </p:blipFill>
        <p:spPr>
          <a:xfrm>
            <a:off x="971600" y="2949792"/>
            <a:ext cx="1216080" cy="854264"/>
          </a:xfrm>
          <a:prstGeom prst="rect">
            <a:avLst/>
          </a:prstGeom>
        </p:spPr>
      </p:pic>
      <p:pic>
        <p:nvPicPr>
          <p:cNvPr id="10" name="Рисунок 9" descr="cash-2395782_1920-500x383@2x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911212"/>
            <a:ext cx="911496" cy="589364"/>
          </a:xfrm>
          <a:prstGeom prst="rect">
            <a:avLst/>
          </a:prstGeom>
        </p:spPr>
      </p:pic>
      <p:pic>
        <p:nvPicPr>
          <p:cNvPr id="12" name="Picture 2" descr="d:\Users\snitko\Desktop\в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14810" y="195486"/>
            <a:ext cx="4929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проекта</a:t>
            </a:r>
            <a:endParaRPr lang="ru-RU" sz="2000" b="1" dirty="0">
              <a:solidFill>
                <a:srgbClr val="243B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4343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4448" y="475496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2008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</p:spTree>
    <p:extLst>
      <p:ext uri="{BB962C8B-B14F-4D97-AF65-F5344CB8AC3E}">
        <p14:creationId xmlns:p14="http://schemas.microsoft.com/office/powerpoint/2010/main" xmlns="" val="184320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Users\snitko\Desktop\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14810" y="195486"/>
            <a:ext cx="4929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риски реализации проекта</a:t>
            </a:r>
            <a:endParaRPr lang="ru-RU" sz="2000" b="1" dirty="0">
              <a:solidFill>
                <a:srgbClr val="243B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4343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4448" y="4754968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2008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3902458"/>
              </p:ext>
            </p:extLst>
          </p:nvPr>
        </p:nvGraphicFramePr>
        <p:xfrm>
          <a:off x="467545" y="1188403"/>
          <a:ext cx="8070030" cy="241545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16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1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5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Возможные последствия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для снижения рисков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текучести кадров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Продление срока реализации проекта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Взаимозаменяемость кадров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Загруженность педагогического коллектива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времени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Делегирование полномочий, использование кадров социума, совместителей,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сетевое взаимодействие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244" marR="6324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935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43702" y="4643452"/>
            <a:ext cx="2133600" cy="273844"/>
          </a:xfrm>
        </p:spPr>
        <p:txBody>
          <a:bodyPr/>
          <a:lstStyle/>
          <a:p>
            <a:pPr>
              <a:defRPr/>
            </a:pPr>
            <a:fld id="{164A51D8-B27D-402D-88DE-93BCE44A2A2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43910305"/>
              </p:ext>
            </p:extLst>
          </p:nvPr>
        </p:nvGraphicFramePr>
        <p:xfrm>
          <a:off x="8018" y="543472"/>
          <a:ext cx="530144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62"/>
          <p:cNvGrpSpPr/>
          <p:nvPr/>
        </p:nvGrpSpPr>
        <p:grpSpPr>
          <a:xfrm>
            <a:off x="4743300" y="214295"/>
            <a:ext cx="4273959" cy="4836962"/>
            <a:chOff x="5027611" y="1237836"/>
            <a:chExt cx="4542837" cy="5239842"/>
          </a:xfrm>
        </p:grpSpPr>
        <p:sp>
          <p:nvSpPr>
            <p:cNvPr id="9" name="Овал 8"/>
            <p:cNvSpPr/>
            <p:nvPr/>
          </p:nvSpPr>
          <p:spPr>
            <a:xfrm>
              <a:off x="6907866" y="1237836"/>
              <a:ext cx="2113940" cy="199916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9639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10" name="Группа 6"/>
            <p:cNvGrpSpPr>
              <a:grpSpLocks/>
            </p:cNvGrpSpPr>
            <p:nvPr/>
          </p:nvGrpSpPr>
          <p:grpSpPr bwMode="auto">
            <a:xfrm>
              <a:off x="6597990" y="3118644"/>
              <a:ext cx="2972458" cy="963483"/>
              <a:chOff x="1778826" y="2454044"/>
              <a:chExt cx="5062042" cy="964168"/>
            </a:xfrm>
          </p:grpSpPr>
          <p:sp>
            <p:nvSpPr>
              <p:cNvPr id="31" name="Прямоугольник с двумя скругленными противолежащими углами 30"/>
              <p:cNvSpPr/>
              <p:nvPr/>
            </p:nvSpPr>
            <p:spPr bwMode="auto">
              <a:xfrm>
                <a:off x="1778826" y="2454044"/>
                <a:ext cx="5062042" cy="964168"/>
              </a:xfrm>
              <a:prstGeom prst="round2DiagRect">
                <a:avLst/>
              </a:prstGeom>
              <a:solidFill>
                <a:srgbClr val="39639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15361" y="2556512"/>
                <a:ext cx="3570297" cy="700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</a:rPr>
                  <a:t>ПОВЫШЕНИЕ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</a:rPr>
                  <a:t>РОДИТЕЛЬСКОЙ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Franklin Gothic Book"/>
                  </a:rPr>
                  <a:t>КОМПЕТЕНТНОСТИ</a:t>
                </a:r>
              </a:p>
            </p:txBody>
          </p:sp>
          <p:pic>
            <p:nvPicPr>
              <p:cNvPr id="29" name="Рисунок 9"/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067363" y="2572485"/>
                <a:ext cx="1051599" cy="706883"/>
              </a:xfrm>
              <a:prstGeom prst="rect">
                <a:avLst/>
              </a:prstGeom>
              <a:noFill/>
              <a:ln w="9525">
                <a:solidFill>
                  <a:srgbClr val="2DA2BF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ysClr val="window" lastClr="FFFFFF"/>
                </a:extrusionClr>
              </a:sp3d>
            </p:spPr>
          </p:pic>
        </p:grpSp>
        <p:grpSp>
          <p:nvGrpSpPr>
            <p:cNvPr id="11" name="Группа 13"/>
            <p:cNvGrpSpPr>
              <a:grpSpLocks/>
            </p:cNvGrpSpPr>
            <p:nvPr/>
          </p:nvGrpSpPr>
          <p:grpSpPr bwMode="auto">
            <a:xfrm>
              <a:off x="5027611" y="5317077"/>
              <a:ext cx="2809529" cy="1033719"/>
              <a:chOff x="-860290" y="1441130"/>
              <a:chExt cx="5072886" cy="1033658"/>
            </a:xfrm>
          </p:grpSpPr>
          <p:sp>
            <p:nvSpPr>
              <p:cNvPr id="24" name="Прямоугольник с двумя скругленными противолежащими углами 23"/>
              <p:cNvSpPr/>
              <p:nvPr/>
            </p:nvSpPr>
            <p:spPr>
              <a:xfrm>
                <a:off x="-849447" y="1441130"/>
                <a:ext cx="5062043" cy="1015663"/>
              </a:xfrm>
              <a:prstGeom prst="round2DiagRect">
                <a:avLst/>
              </a:prstGeom>
              <a:solidFill>
                <a:srgbClr val="6DBA4E"/>
              </a:solidFill>
              <a:ln w="2540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3" name="Прямоугольник с двумя скругленными противолежащими углами 22"/>
              <p:cNvSpPr/>
              <p:nvPr/>
            </p:nvSpPr>
            <p:spPr>
              <a:xfrm>
                <a:off x="-860290" y="1527107"/>
                <a:ext cx="5062047" cy="947681"/>
              </a:xfrm>
              <a:prstGeom prst="round2DiagRect">
                <a:avLst/>
              </a:prstGeom>
              <a:noFill/>
              <a:ln w="25400" cap="flat" cmpd="sng" algn="ctr">
                <a:solidFill>
                  <a:srgbClr val="6DBA4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83470" y="1553814"/>
                <a:ext cx="3900419" cy="900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>
                    <a:solidFill>
                      <a:sysClr val="window" lastClr="FFFFFF"/>
                    </a:solidFill>
                    <a:latin typeface="Franklin Gothic Book"/>
                  </a:rPr>
                  <a:t>ПОВЫШЕНИЕ  профессионально-личностных компетенций педагогов ДОУ 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Franklin Gothic Book"/>
                </a:endParaRPr>
              </a:p>
            </p:txBody>
          </p:sp>
          <p:pic>
            <p:nvPicPr>
              <p:cNvPr id="26" name="Рисунок 1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DEF5FA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-725388" y="1586218"/>
                <a:ext cx="951664" cy="749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5" descr="d:\Users\glazunova\Desktop\Documents\фото\семья\скайп-консультирование 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99433" y="1624778"/>
              <a:ext cx="1556533" cy="115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Овал 15"/>
            <p:cNvSpPr/>
            <p:nvPr/>
          </p:nvSpPr>
          <p:spPr>
            <a:xfrm>
              <a:off x="7441531" y="4415693"/>
              <a:ext cx="2128916" cy="206198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56" name="Picture 2" descr="d:\Users\snitko\Desktop\в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14282" y="214296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123478"/>
            <a:ext cx="221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 проекта</a:t>
            </a:r>
            <a:endParaRPr lang="ru-RU" sz="2000" b="1" dirty="0">
              <a:solidFill>
                <a:srgbClr val="243B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4343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676456" y="4731990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14</a:t>
            </a:r>
          </a:p>
        </p:txBody>
      </p:sp>
      <p:pic>
        <p:nvPicPr>
          <p:cNvPr id="3074" name="Picture 2" descr="C:\Users\5\Desktop\0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3579862"/>
            <a:ext cx="1346210" cy="114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84637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05921" y="247749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7845" y="3075806"/>
            <a:ext cx="2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95486"/>
            <a:ext cx="4929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endParaRPr lang="ru-RU" sz="2000" b="1" dirty="0">
              <a:solidFill>
                <a:srgbClr val="243B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3411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0651" y="474564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15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9542"/>
            <a:ext cx="42484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Управления образования администрации РМР: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приоритетных направлений и стратегий государственной политики в области образования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соответствия качества дошкольного образования актуальным социальным запросам и перспективным задачам развития образования  через реализацию эффективных практик взаимодействия и сопровождения семей, имеющих  детей раннего возраста, а так же профессионально-личностный  рост руководящих и педагогических работников дошкольных образовательных учреждений;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сетевого взаимодействия МДОУ РМР по обмену продуктами инновационной деятельности;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выполнение запроса общества на предоставление психолого-педагогической  поддержки семей с детьми раннего возраста.</a:t>
            </a:r>
            <a:r>
              <a:rPr lang="ru-RU" sz="1200" dirty="0"/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843558"/>
            <a:ext cx="4077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МДОУ: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консолидация профессиональной деятельности разных дошкольных учреждений в единое инновационное пространство;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уровня профессиональной компетенции педагогических команд ДОУ для эффективного  взаимодействия с семьями, имеющих детей от рождения до 3-х лет;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предоставляемых образовательных услуг,  рейтинга, имиджа учреждения;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удовлетворенность родителей качеством предоставляемых услуг;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соответствие образовательным запросам семьи.</a:t>
            </a:r>
          </a:p>
        </p:txBody>
      </p:sp>
    </p:spTree>
    <p:extLst>
      <p:ext uri="{BB962C8B-B14F-4D97-AF65-F5344CB8AC3E}">
        <p14:creationId xmlns:p14="http://schemas.microsoft.com/office/powerpoint/2010/main" xmlns="" val="3142154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4343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12"/>
            <a:ext cx="9501222" cy="264318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1090" y="4786328"/>
            <a:ext cx="471462" cy="273844"/>
          </a:xfrm>
        </p:spPr>
        <p:txBody>
          <a:bodyPr/>
          <a:lstStyle/>
          <a:p>
            <a:pPr>
              <a:defRPr/>
            </a:pPr>
            <a:fld id="{CC348911-D48F-4910-95F3-2DC5FD86C77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71472" y="2714626"/>
            <a:ext cx="2928958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3C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003C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5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ctr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13716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37160"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marL="137160" algn="ctr">
              <a:defRPr/>
            </a:pPr>
            <a:r>
              <a:rPr lang="ru-RU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Таланина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Викентьевна</a:t>
            </a: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тел.: 8(48536) 7-46-75</a:t>
            </a:r>
          </a:p>
          <a:p>
            <a:pPr algn="ctr"/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skazka8rostov@mail.ru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642924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C8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/>
          <p:nvPr/>
        </p:nvSpPr>
        <p:spPr>
          <a:xfrm>
            <a:off x="0" y="987574"/>
            <a:ext cx="9144000" cy="5143500"/>
          </a:xfrm>
          <a:prstGeom prst="rect">
            <a:avLst/>
          </a:prstGeom>
          <a:solidFill>
            <a:schemeClr val="tx2">
              <a:lumMod val="75000"/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6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4643452"/>
            <a:ext cx="1214414" cy="500048"/>
          </a:xfrm>
          <a:prstGeom prst="rect">
            <a:avLst/>
          </a:prstGeom>
          <a:noFill/>
        </p:spPr>
      </p:pic>
      <p:pic>
        <p:nvPicPr>
          <p:cNvPr id="79" name="Picture 2" descr="d:\Users\snitko\Desktop\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-32994"/>
            <a:ext cx="5436096" cy="78579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15414" y="4869656"/>
            <a:ext cx="328586" cy="273844"/>
          </a:xfrm>
        </p:spPr>
        <p:txBody>
          <a:bodyPr/>
          <a:lstStyle/>
          <a:p>
            <a:pPr>
              <a:defRPr/>
            </a:pPr>
            <a:fld id="{CC348911-D48F-4910-95F3-2DC5FD86C776}" type="slidenum">
              <a:rPr lang="ru-RU" smtClean="0">
                <a:solidFill>
                  <a:schemeClr val="accent5">
                    <a:lumMod val="75000"/>
                  </a:schemeClr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195486"/>
            <a:ext cx="3934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</a:p>
        </p:txBody>
      </p:sp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xmlns="" val="587308573"/>
              </p:ext>
            </p:extLst>
          </p:nvPr>
        </p:nvGraphicFramePr>
        <p:xfrm>
          <a:off x="766264" y="2761471"/>
          <a:ext cx="67204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7" name="Скругленная прямоугольная выноска 46"/>
          <p:cNvSpPr/>
          <p:nvPr/>
        </p:nvSpPr>
        <p:spPr>
          <a:xfrm>
            <a:off x="5148064" y="2220380"/>
            <a:ext cx="3384376" cy="317229"/>
          </a:xfrm>
          <a:prstGeom prst="wedgeRoundRectCallout">
            <a:avLst>
              <a:gd name="adj1" fmla="val -20537"/>
              <a:gd name="adj2" fmla="val 98571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2018 - 2027 годы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9512" y="627534"/>
            <a:ext cx="8807715" cy="149731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lvl="0"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</a:t>
            </a:r>
          </a:p>
          <a:p>
            <a:pPr lvl="0"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 29.12.2012 № 273-ФЗ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Национальный проект «Образование» на 2018-2024 гг.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Региональный проект «Поддержка семей, имеющих детей» на 2019-2024 гг.</a:t>
            </a:r>
          </a:p>
          <a:p>
            <a:pPr algn="ctr">
              <a:defRPr/>
            </a:pP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22.11.2023 № 875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 проведении в Российской Федерации Года семьи"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/>
              <a:t>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1" name="Рисунок 7"/>
          <p:cNvPicPr>
            <a:picLocks noChangeAspect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300192" y="3579862"/>
            <a:ext cx="642355" cy="6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xmlns="" id="{27555588-5AC2-AEBC-F20D-141F9255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15" y="3400830"/>
            <a:ext cx="2623386" cy="1748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Users\snitko\Desktop\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0" y="247749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Обоснование актуальности проекта</a:t>
            </a:r>
          </a:p>
        </p:txBody>
      </p:sp>
      <p:pic>
        <p:nvPicPr>
          <p:cNvPr id="24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4643452"/>
            <a:ext cx="1214414" cy="5000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8845962" y="4855914"/>
            <a:ext cx="13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0C032F-CEC6-B438-4B23-5CC8FB33278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1373" y="504312"/>
            <a:ext cx="1853076" cy="185141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DC82853-BE59-7DEC-D45D-A223AB75FF73}"/>
              </a:ext>
            </a:extLst>
          </p:cNvPr>
          <p:cNvSpPr/>
          <p:nvPr/>
        </p:nvSpPr>
        <p:spPr>
          <a:xfrm>
            <a:off x="683568" y="956578"/>
            <a:ext cx="5328592" cy="1706920"/>
          </a:xfrm>
          <a:prstGeom prst="roundRect">
            <a:avLst/>
          </a:prstGeom>
          <a:solidFill>
            <a:srgbClr val="C9D4EA"/>
          </a:solidFill>
          <a:ln>
            <a:solidFill>
              <a:srgbClr val="1826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iPod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broadcast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радио,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телевидении)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или видеофайл, который распространяется бесплатно через интернет для массового прослушивания или просмотра.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подкасты могут быть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минут до нескольких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DE88CF5B-640B-A5E5-5CB8-C03806875AB5}"/>
              </a:ext>
            </a:extLst>
          </p:cNvPr>
          <p:cNvSpPr/>
          <p:nvPr/>
        </p:nvSpPr>
        <p:spPr>
          <a:xfrm>
            <a:off x="2843808" y="2803281"/>
            <a:ext cx="5904656" cy="19926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Прослушивание подкастов в любое время и в любом месте позволит экономить время, получать информацию о проблемах образования и воспитания детей, выбирать необходимую для каждого тематику.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Интересные темы, которые осветят специалисты, позволят родителям обогатить свой педагогический арсенал и применять на практике советы специалистов дошкольных образовательных учреждений. 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4643452"/>
            <a:ext cx="1214414" cy="500048"/>
          </a:xfrm>
          <a:prstGeom prst="rect">
            <a:avLst/>
          </a:prstGeom>
          <a:noFill/>
        </p:spPr>
      </p:pic>
      <p:pic>
        <p:nvPicPr>
          <p:cNvPr id="79" name="Picture 2" descr="d:\Users\snitko\Desktop\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436096" cy="78579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15414" y="4869656"/>
            <a:ext cx="328586" cy="273844"/>
          </a:xfrm>
        </p:spPr>
        <p:txBody>
          <a:bodyPr/>
          <a:lstStyle/>
          <a:p>
            <a:pPr>
              <a:defRPr/>
            </a:pPr>
            <a:fld id="{CC348911-D48F-4910-95F3-2DC5FD86C77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5919" y="239011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207981160"/>
              </p:ext>
            </p:extLst>
          </p:nvPr>
        </p:nvGraphicFramePr>
        <p:xfrm>
          <a:off x="205921" y="785800"/>
          <a:ext cx="8208912" cy="4234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14810" y="0"/>
            <a:ext cx="4929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моменты </a:t>
            </a:r>
          </a:p>
          <a:p>
            <a:pPr algn="ctr">
              <a:defRPr/>
            </a:pPr>
            <a:r>
              <a:rPr lang="ru-RU" sz="2000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разработки проекта</a:t>
            </a:r>
            <a:endParaRPr lang="ru-RU" sz="2000" b="1" dirty="0">
              <a:solidFill>
                <a:srgbClr val="243B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5\Desktop\sm_fu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843558"/>
            <a:ext cx="1008112" cy="916466"/>
          </a:xfrm>
          <a:prstGeom prst="flowChartConnector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342960" y="859328"/>
            <a:ext cx="8568690" cy="955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/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lang="en-US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lang="en-US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altLang="ko-KR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а: </a:t>
            </a:r>
            <a:r>
              <a:rPr lang="ru-RU" altLang="ko-K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Подкастов для массового прослушивания на разнообразных Интернет-ресурсах для эффективного взаимодействия с семьями, </a:t>
            </a:r>
            <a:r>
              <a:rPr lang="ru-RU" altLang="ko-K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</a:t>
            </a:r>
            <a:r>
              <a:rPr lang="ru-RU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рождения до 3-х лет.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05921" y="247749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7845" y="3075806"/>
            <a:ext cx="2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643452"/>
            <a:ext cx="1214414" cy="5000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748464" y="4779691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CC348911-D48F-4910-95F3-2DC5FD86C776}" type="slidenum">
              <a:rPr lang="ru-RU" sz="1200">
                <a:solidFill>
                  <a:schemeClr val="accent5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215" y="1923415"/>
            <a:ext cx="8568690" cy="133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/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en-US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консолидации профессиональной  деятельности участников сетевого сообщества в единое цифровое образовательное пространство, направленное на оказание ранней помощи и сопровождению семей, </a:t>
            </a:r>
            <a:r>
              <a:rPr lang="ru-RU" altLang="ko-K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</a:t>
            </a:r>
            <a:r>
              <a:rPr lang="ru-RU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рождения до 3-х лет. </a:t>
            </a:r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960" y="3445138"/>
            <a:ext cx="8568690" cy="1102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/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1" dirty="0">
              <a:latin typeface="Arial" charset="0"/>
            </a:endParaRPr>
          </a:p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ko-KR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</a:t>
            </a:r>
            <a:r>
              <a:rPr lang="en-US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</a:t>
            </a:r>
            <a:r>
              <a:rPr lang="en-US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ko-K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аключается </a:t>
            </a:r>
            <a:r>
              <a:rPr lang="ru-RU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современного цифрового формата – подкастинга, как инструмента взаимодействия с семьями, </a:t>
            </a:r>
            <a:r>
              <a:rPr lang="ru-RU" altLang="ko-K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</a:t>
            </a:r>
            <a:r>
              <a:rPr lang="ru-RU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возраста. </a:t>
            </a:r>
          </a:p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ko-KR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394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323215" y="785495"/>
            <a:ext cx="8568690" cy="994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/>
          <a:lstStyle/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цель: 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качество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помощи и сопровождение семей,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рождения до 3 лет.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05921" y="247749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7845" y="3075806"/>
            <a:ext cx="2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19275"/>
            <a:ext cx="8496944" cy="3324225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marL="0" indent="0"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altLang="ko-K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r>
              <a:rPr lang="en-US" altLang="ko-K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ko-KR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систематизировать нормативно-правовую базу, регламентирующую работу с семьями,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рождения до 3-х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работу сетевой модели «ДЕТИ В ПРИОРИТЕТЕ»  по организации ранней помощи и сопровождению семей,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 3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 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 детские сады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РМР</a:t>
            </a:r>
            <a:endParaRPr lang="ru-RU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повышению квалификации педагогических команд через систему внутрифирменного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Транслировать опыт проектной группы через организацию открытых методических мероприятий, участие в конференциях, издательскую деятельность, создание страницы проекта на официальных сайтах дошкольных учреждений сетевого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endParaRPr lang="ru-RU" altLang="ko-KR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643452"/>
            <a:ext cx="1214414" cy="5000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748464" y="4779691"/>
            <a:ext cx="28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CC348911-D48F-4910-95F3-2DC5FD86C776}" type="slidenum">
              <a:rPr lang="ru-RU" sz="1200">
                <a:solidFill>
                  <a:schemeClr val="accent5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440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4391" y="3621184"/>
            <a:ext cx="8784976" cy="1267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дошкольные образовательные учреждения – исполнители проекта располагают достаточным ресурсным потенциалом для предоставления услуг по консультированию, осуществлению психолого-педагогической поддержки и коррекционно-развивающей помощи детям в возрасте от рождения до 3 лет, в том числе с ОВЗ, и их семьям</a:t>
            </a:r>
            <a:r>
              <a:rPr lang="ru-RU" dirty="0"/>
              <a:t>. </a:t>
            </a:r>
          </a:p>
        </p:txBody>
      </p:sp>
      <p:pic>
        <p:nvPicPr>
          <p:cNvPr id="43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05921" y="247749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7845" y="3075806"/>
            <a:ext cx="2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6" name="Picture 2" descr="https://ds8-ros.edu.yar.ru/d_sad_003_w273_h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6"/>
            <a:ext cx="201913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4810" y="0"/>
            <a:ext cx="4929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команда </a:t>
            </a:r>
          </a:p>
          <a:p>
            <a:pPr algn="ctr">
              <a:defRPr/>
            </a:pPr>
            <a:r>
              <a:rPr lang="ru-RU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дошкольных учреждений</a:t>
            </a:r>
            <a:endParaRPr lang="ru-RU" b="1" dirty="0">
              <a:solidFill>
                <a:srgbClr val="243B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s22-ros.edu.yar.ru/sad_w640_h427_w280_h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35646"/>
            <a:ext cx="2242460" cy="149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1203598"/>
            <a:ext cx="2905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8»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4988" y="1176845"/>
            <a:ext cx="3029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22»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4643452"/>
            <a:ext cx="1214414" cy="50004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643966" y="477416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C348911-D48F-4910-95F3-2DC5FD86C776}" type="slidenum">
              <a:rPr lang="ru-RU" sz="1200" smtClean="0">
                <a:solidFill>
                  <a:schemeClr val="accent5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06DF26-C030-F9A0-CD43-3207AD8FFC7F}"/>
              </a:ext>
            </a:extLst>
          </p:cNvPr>
          <p:cNvSpPr/>
          <p:nvPr/>
        </p:nvSpPr>
        <p:spPr>
          <a:xfrm>
            <a:off x="2848859" y="1204699"/>
            <a:ext cx="2905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3  Золотая рыбка 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Фото организации">
            <a:extLst>
              <a:ext uri="{FF2B5EF4-FFF2-40B4-BE49-F238E27FC236}">
                <a16:creationId xmlns:a16="http://schemas.microsoft.com/office/drawing/2014/main" xmlns="" id="{6097140F-08E3-BB60-98B7-187D566E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9662"/>
            <a:ext cx="2114880" cy="13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5604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DBDA00-FDF4-A096-22A3-286A9A64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A51D8-B27D-402D-88DE-93BCE44A2A2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21" name="Picture 2" descr="d:\Users\snitko\Desktop\ва.png">
            <a:extLst>
              <a:ext uri="{FF2B5EF4-FFF2-40B4-BE49-F238E27FC236}">
                <a16:creationId xmlns:a16="http://schemas.microsoft.com/office/drawing/2014/main" xmlns="" id="{C741E5C1-41AA-BC5A-C013-66BB463B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658"/>
            <a:ext cx="5436096" cy="785800"/>
          </a:xfrm>
          <a:prstGeom prst="rect">
            <a:avLst/>
          </a:prstGeom>
          <a:noFill/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AFFBD50-7C6E-B4B3-A81A-F9CD2F5606BD}"/>
              </a:ext>
            </a:extLst>
          </p:cNvPr>
          <p:cNvSpPr/>
          <p:nvPr/>
        </p:nvSpPr>
        <p:spPr>
          <a:xfrm>
            <a:off x="142844" y="232719"/>
            <a:ext cx="2946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  <a:p>
            <a:endParaRPr lang="ru-RU" b="1" dirty="0">
              <a:solidFill>
                <a:srgbClr val="A5B4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8E4B1F49-8151-CFF0-D766-C1EFE44D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44724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1B56480-B26B-D2AF-8136-21D823836929}"/>
              </a:ext>
            </a:extLst>
          </p:cNvPr>
          <p:cNvSpPr txBox="1"/>
          <p:nvPr/>
        </p:nvSpPr>
        <p:spPr>
          <a:xfrm>
            <a:off x="0" y="2211710"/>
            <a:ext cx="3071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здан сборник «Реализация муниципальной инновационной площадки «Модель сетевого взаимодействия «ДЕТИ В ПРИОРИТЕТЕ» по организации ранней помощи и сопровождению детей от рождения до 3-х лет и их семей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3CBA9F5-1281-E95D-A997-25D91E932AE7}"/>
              </a:ext>
            </a:extLst>
          </p:cNvPr>
          <p:cNvSpPr txBox="1"/>
          <p:nvPr/>
        </p:nvSpPr>
        <p:spPr>
          <a:xfrm>
            <a:off x="6382338" y="2333892"/>
            <a:ext cx="2617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70% педагогов учреждений сетевого </a:t>
            </a:r>
            <a:r>
              <a:rPr lang="ru-RU" sz="1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сообщества </a:t>
            </a:r>
            <a:r>
              <a:rPr lang="ru-RU" sz="1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повысили свою профессиональную компетентность по вопросам работы с детьми раннего возраста на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КПК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388478-A2DB-9AD6-AF08-9175F4150218}"/>
              </a:ext>
            </a:extLst>
          </p:cNvPr>
          <p:cNvSpPr txBox="1"/>
          <p:nvPr/>
        </p:nvSpPr>
        <p:spPr>
          <a:xfrm>
            <a:off x="5447268" y="1290188"/>
            <a:ext cx="2893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Интернет-страницы «ДЕТИ В ПРИОРИТЕТЕ» на сайтах учреждений сетевого сообщества – образовательный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1C65531-86F3-60F3-E69A-4C09270BE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44" y="843559"/>
            <a:ext cx="1060421" cy="10801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2ABEC3E-E9A7-0F69-E6F8-20347AC9F9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" t="9400" r="33277" b="9697"/>
          <a:stretch/>
        </p:blipFill>
        <p:spPr>
          <a:xfrm>
            <a:off x="3347864" y="699542"/>
            <a:ext cx="2077402" cy="1466435"/>
          </a:xfrm>
          <a:prstGeom prst="rect">
            <a:avLst/>
          </a:prstGeom>
        </p:spPr>
      </p:pic>
      <p:pic>
        <p:nvPicPr>
          <p:cNvPr id="29" name="Picture 2" descr="C:\Users\user\Downloads\Дети в приоре нов.jpg">
            <a:extLst>
              <a:ext uri="{FF2B5EF4-FFF2-40B4-BE49-F238E27FC236}">
                <a16:creationId xmlns:a16="http://schemas.microsoft.com/office/drawing/2014/main" xmlns="" id="{B7C6485F-657C-8041-89DF-F8AEDFFE1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774" y="64719"/>
            <a:ext cx="1812678" cy="113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02E28EB-8B75-EA95-F52A-2BDD2FD25415}"/>
              </a:ext>
            </a:extLst>
          </p:cNvPr>
          <p:cNvSpPr txBox="1"/>
          <p:nvPr/>
        </p:nvSpPr>
        <p:spPr>
          <a:xfrm>
            <a:off x="1187624" y="98757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апробирована сетевая модель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 В ПРИОРИТЕТЕ»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2E1904-89CE-7FD0-DA66-9A276C6F4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6" t="11229" r="33542" b="8000"/>
          <a:stretch/>
        </p:blipFill>
        <p:spPr>
          <a:xfrm>
            <a:off x="3059832" y="2211710"/>
            <a:ext cx="916844" cy="12301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38D3FA-61C4-06E8-70E3-665DD77ACCB0}"/>
              </a:ext>
            </a:extLst>
          </p:cNvPr>
          <p:cNvSpPr txBox="1"/>
          <p:nvPr/>
        </p:nvSpPr>
        <p:spPr>
          <a:xfrm>
            <a:off x="142844" y="3500444"/>
            <a:ext cx="868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учреждений сетевого сообщества «ДЕТИ В ПРИОРИТЕТЕ» проведено 110 консультаций в очном и дистанционном формате.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D824FEB-0AEB-33B1-E786-22BF6C2889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285998"/>
            <a:ext cx="1141325" cy="82281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B9B6982-BDE4-1656-6D5D-15DD7506B7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50009" y="2393807"/>
            <a:ext cx="858559" cy="121444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D7A6F04-AC61-8FB0-6F54-95067CD16445}"/>
              </a:ext>
            </a:extLst>
          </p:cNvPr>
          <p:cNvSpPr txBox="1"/>
          <p:nvPr/>
        </p:nvSpPr>
        <p:spPr>
          <a:xfrm>
            <a:off x="142844" y="3929072"/>
            <a:ext cx="868954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Опыт работы по реализации Проекта был представлен: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на августовском совещании работников системы образования РМР (24.08.2021г.),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на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Муниципальной педагогической научно-практической конференции «Современные педагогические практики дошкольного           образования: технологии, новые идеи, современные подходы» (16.11.2021г.),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на межрегиональном этапе Ярмарки социально-педагогических инноваций – Диплом победителя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II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степени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srgbClr val="000000"/>
              </a:solidFill>
              <a:effectLst/>
              <a:latin typeface="+mn-lt"/>
              <a:ea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A63EF03-C4E5-0B6C-1560-B3C6B0397E3D}"/>
              </a:ext>
            </a:extLst>
          </p:cNvPr>
          <p:cNvSpPr txBox="1"/>
          <p:nvPr/>
        </p:nvSpPr>
        <p:spPr>
          <a:xfrm>
            <a:off x="8730651" y="48359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429036109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d:\Users\snitko\Desktop\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7858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205921" y="247749"/>
            <a:ext cx="393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B44A"/>
                </a:solidFill>
                <a:latin typeface="Times New Roman" pitchFamily="18" charset="0"/>
                <a:cs typeface="Times New Roman" pitchFamily="18" charset="0"/>
              </a:rPr>
              <a:t>«ДЕТИ В ПРИОРИТЕТЕ»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7845" y="3075806"/>
            <a:ext cx="26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23478"/>
            <a:ext cx="4929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>
                      <a:alpha val="28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000" b="1" dirty="0">
              <a:solidFill>
                <a:srgbClr val="243B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34117"/>
            <a:ext cx="1212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0651" y="474564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9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7248493"/>
              </p:ext>
            </p:extLst>
          </p:nvPr>
        </p:nvGraphicFramePr>
        <p:xfrm>
          <a:off x="251520" y="62753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987574"/>
            <a:ext cx="2210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Январь-март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771550"/>
            <a:ext cx="24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Апрель-ноябрь </a:t>
            </a:r>
            <a:r>
              <a:rPr lang="ru-RU" sz="16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843558"/>
            <a:ext cx="1567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75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n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149535</TotalTime>
  <Words>1420</Words>
  <Application>Microsoft Office PowerPoint</Application>
  <PresentationFormat>Экран (16:9)</PresentationFormat>
  <Paragraphs>212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 социально-экономического развития до 2020 года</dc:title>
  <dc:creator>Vladimir Tsibanov</dc:creator>
  <cp:lastModifiedBy>skazk</cp:lastModifiedBy>
  <cp:revision>2585</cp:revision>
  <cp:lastPrinted>2018-07-30T14:22:42Z</cp:lastPrinted>
  <dcterms:created xsi:type="dcterms:W3CDTF">2017-08-14T22:49:39Z</dcterms:created>
  <dcterms:modified xsi:type="dcterms:W3CDTF">2024-02-14T06:23:56Z</dcterms:modified>
</cp:coreProperties>
</file>