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1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A7904-C6DB-4972-80C0-42D1CD98DB5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499352-3C98-4DAE-A199-62AFF94433C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Актуальность опыта</a:t>
          </a:r>
          <a:endParaRPr lang="ru-RU" sz="2000" dirty="0">
            <a:solidFill>
              <a:schemeClr val="tx1"/>
            </a:solidFill>
          </a:endParaRPr>
        </a:p>
      </dgm:t>
    </dgm:pt>
    <dgm:pt modelId="{3718D027-02D4-4545-B14B-CB0ACD872010}" type="parTrans" cxnId="{E9763302-9AEB-400F-83F2-16BBD8135703}">
      <dgm:prSet/>
      <dgm:spPr/>
      <dgm:t>
        <a:bodyPr/>
        <a:lstStyle/>
        <a:p>
          <a:endParaRPr lang="ru-RU"/>
        </a:p>
      </dgm:t>
    </dgm:pt>
    <dgm:pt modelId="{D08F663F-07C6-402A-8D13-FF063A9BD9FD}" type="sibTrans" cxnId="{E9763302-9AEB-400F-83F2-16BBD8135703}">
      <dgm:prSet/>
      <dgm:spPr/>
      <dgm:t>
        <a:bodyPr/>
        <a:lstStyle/>
        <a:p>
          <a:endParaRPr lang="ru-RU"/>
        </a:p>
      </dgm:t>
    </dgm:pt>
    <dgm:pt modelId="{64B047C2-BC4A-43BC-A3A6-DB85040E50C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результативность</a:t>
          </a:r>
          <a:endParaRPr lang="ru-RU" sz="2000" dirty="0">
            <a:solidFill>
              <a:schemeClr val="tx1"/>
            </a:solidFill>
          </a:endParaRPr>
        </a:p>
      </dgm:t>
    </dgm:pt>
    <dgm:pt modelId="{13CCA8C5-0326-4511-ABCF-AAB5339A26BA}" type="parTrans" cxnId="{988F011D-77CC-4087-91E1-26A788BC55F5}">
      <dgm:prSet/>
      <dgm:spPr/>
      <dgm:t>
        <a:bodyPr/>
        <a:lstStyle/>
        <a:p>
          <a:endParaRPr lang="ru-RU"/>
        </a:p>
      </dgm:t>
    </dgm:pt>
    <dgm:pt modelId="{896B9F89-0152-4283-973C-D4099A4AF10C}" type="sibTrans" cxnId="{988F011D-77CC-4087-91E1-26A788BC55F5}">
      <dgm:prSet/>
      <dgm:spPr/>
      <dgm:t>
        <a:bodyPr/>
        <a:lstStyle/>
        <a:p>
          <a:endParaRPr lang="ru-RU"/>
        </a:p>
      </dgm:t>
    </dgm:pt>
    <dgm:pt modelId="{BDBA3DA7-94DB-43F5-937B-A902E54CAF2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Оптимальность </a:t>
          </a:r>
          <a:endParaRPr lang="ru-RU" sz="2000" dirty="0">
            <a:solidFill>
              <a:schemeClr val="tx1"/>
            </a:solidFill>
          </a:endParaRPr>
        </a:p>
      </dgm:t>
    </dgm:pt>
    <dgm:pt modelId="{A85FC4FB-6068-4EBA-8C0C-9FC6BDFBE2FE}" type="parTrans" cxnId="{19B097C2-849C-4EE1-9E67-EA4C8AC6D8B1}">
      <dgm:prSet/>
      <dgm:spPr/>
      <dgm:t>
        <a:bodyPr/>
        <a:lstStyle/>
        <a:p>
          <a:endParaRPr lang="ru-RU"/>
        </a:p>
      </dgm:t>
    </dgm:pt>
    <dgm:pt modelId="{0715B546-43C0-4E05-9862-8837DAE1CF1B}" type="sibTrans" cxnId="{19B097C2-849C-4EE1-9E67-EA4C8AC6D8B1}">
      <dgm:prSet/>
      <dgm:spPr/>
      <dgm:t>
        <a:bodyPr/>
        <a:lstStyle/>
        <a:p>
          <a:endParaRPr lang="ru-RU"/>
        </a:p>
      </dgm:t>
    </dgm:pt>
    <dgm:pt modelId="{7569805C-3394-40F3-8205-F38746F0D47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Новизна </a:t>
          </a:r>
          <a:endParaRPr lang="ru-RU" sz="2000" dirty="0">
            <a:solidFill>
              <a:schemeClr val="tx1"/>
            </a:solidFill>
          </a:endParaRPr>
        </a:p>
      </dgm:t>
    </dgm:pt>
    <dgm:pt modelId="{179EF327-DA4C-4CD8-8138-F14CD9DC1F0D}" type="parTrans" cxnId="{E10C87F3-5F89-42F8-9210-C8952AA8661D}">
      <dgm:prSet/>
      <dgm:spPr/>
      <dgm:t>
        <a:bodyPr/>
        <a:lstStyle/>
        <a:p>
          <a:endParaRPr lang="ru-RU"/>
        </a:p>
      </dgm:t>
    </dgm:pt>
    <dgm:pt modelId="{4F21B413-8574-469E-A5C1-9E4D854E17E1}" type="sibTrans" cxnId="{E10C87F3-5F89-42F8-9210-C8952AA8661D}">
      <dgm:prSet/>
      <dgm:spPr/>
      <dgm:t>
        <a:bodyPr/>
        <a:lstStyle/>
        <a:p>
          <a:endParaRPr lang="ru-RU"/>
        </a:p>
      </dgm:t>
    </dgm:pt>
    <dgm:pt modelId="{D4CB2F8D-B6F4-4BDA-9AC7-DA876ED1A5C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Стабильность, стойкость</a:t>
          </a:r>
          <a:endParaRPr lang="ru-RU" sz="2000" dirty="0">
            <a:solidFill>
              <a:schemeClr val="tx1"/>
            </a:solidFill>
          </a:endParaRPr>
        </a:p>
      </dgm:t>
    </dgm:pt>
    <dgm:pt modelId="{BD952A34-0229-41C8-89D4-67D9CA032FC4}" type="parTrans" cxnId="{C8907E3E-B79F-414A-B776-D4B1F41A2231}">
      <dgm:prSet/>
      <dgm:spPr/>
      <dgm:t>
        <a:bodyPr/>
        <a:lstStyle/>
        <a:p>
          <a:endParaRPr lang="ru-RU"/>
        </a:p>
      </dgm:t>
    </dgm:pt>
    <dgm:pt modelId="{8506B1DE-6301-486E-9BDD-0A05CC66F614}" type="sibTrans" cxnId="{C8907E3E-B79F-414A-B776-D4B1F41A2231}">
      <dgm:prSet/>
      <dgm:spPr/>
      <dgm:t>
        <a:bodyPr/>
        <a:lstStyle/>
        <a:p>
          <a:endParaRPr lang="ru-RU"/>
        </a:p>
      </dgm:t>
    </dgm:pt>
    <dgm:pt modelId="{7AF6B3AE-F593-4F59-8F99-CDE693A32C7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Репрезентативность </a:t>
          </a:r>
          <a:endParaRPr lang="ru-RU" sz="2000" dirty="0">
            <a:solidFill>
              <a:schemeClr val="tx1"/>
            </a:solidFill>
          </a:endParaRPr>
        </a:p>
      </dgm:t>
    </dgm:pt>
    <dgm:pt modelId="{A12DC0D0-3874-41CA-BA89-005E0A05C3F8}" type="parTrans" cxnId="{D252E519-0E71-4E53-A832-123A04AA7E09}">
      <dgm:prSet/>
      <dgm:spPr/>
      <dgm:t>
        <a:bodyPr/>
        <a:lstStyle/>
        <a:p>
          <a:endParaRPr lang="ru-RU"/>
        </a:p>
      </dgm:t>
    </dgm:pt>
    <dgm:pt modelId="{1F6269B9-E03B-4402-BC46-75EAE79E5F21}" type="sibTrans" cxnId="{D252E519-0E71-4E53-A832-123A04AA7E09}">
      <dgm:prSet/>
      <dgm:spPr/>
      <dgm:t>
        <a:bodyPr/>
        <a:lstStyle/>
        <a:p>
          <a:endParaRPr lang="ru-RU"/>
        </a:p>
      </dgm:t>
    </dgm:pt>
    <dgm:pt modelId="{A52AB151-AECD-4CD5-A9E4-661CAD27F87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Перспективность</a:t>
          </a:r>
          <a:endParaRPr lang="ru-RU" sz="2000" dirty="0">
            <a:solidFill>
              <a:schemeClr val="tx1"/>
            </a:solidFill>
          </a:endParaRPr>
        </a:p>
      </dgm:t>
    </dgm:pt>
    <dgm:pt modelId="{B6F048E5-2625-4E86-9BC3-C5B334CBBC72}" type="parTrans" cxnId="{D9B1DD36-8123-4640-B2A2-C10D084C303C}">
      <dgm:prSet/>
      <dgm:spPr/>
      <dgm:t>
        <a:bodyPr/>
        <a:lstStyle/>
        <a:p>
          <a:endParaRPr lang="ru-RU"/>
        </a:p>
      </dgm:t>
    </dgm:pt>
    <dgm:pt modelId="{80375D29-9052-473C-A1F7-C64125D0D8EE}" type="sibTrans" cxnId="{D9B1DD36-8123-4640-B2A2-C10D084C303C}">
      <dgm:prSet/>
      <dgm:spPr/>
      <dgm:t>
        <a:bodyPr/>
        <a:lstStyle/>
        <a:p>
          <a:endParaRPr lang="ru-RU"/>
        </a:p>
      </dgm:t>
    </dgm:pt>
    <dgm:pt modelId="{29C53358-C285-4ADF-9B60-0CC30AED723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Научная обоснованность</a:t>
          </a:r>
          <a:endParaRPr lang="ru-RU" sz="2000" dirty="0">
            <a:solidFill>
              <a:schemeClr val="tx1"/>
            </a:solidFill>
          </a:endParaRPr>
        </a:p>
      </dgm:t>
    </dgm:pt>
    <dgm:pt modelId="{73F67CFC-9313-460A-A4A4-1D6F68358839}" type="parTrans" cxnId="{8F808D12-2AA7-43E7-8754-D0AD743AFB61}">
      <dgm:prSet/>
      <dgm:spPr/>
      <dgm:t>
        <a:bodyPr/>
        <a:lstStyle/>
        <a:p>
          <a:endParaRPr lang="ru-RU"/>
        </a:p>
      </dgm:t>
    </dgm:pt>
    <dgm:pt modelId="{408F723C-5499-4905-A719-6161B31EC24B}" type="sibTrans" cxnId="{8F808D12-2AA7-43E7-8754-D0AD743AFB61}">
      <dgm:prSet/>
      <dgm:spPr/>
      <dgm:t>
        <a:bodyPr/>
        <a:lstStyle/>
        <a:p>
          <a:endParaRPr lang="ru-RU"/>
        </a:p>
      </dgm:t>
    </dgm:pt>
    <dgm:pt modelId="{79520EC5-8E14-4376-8FD1-B949B6F10953}" type="pres">
      <dgm:prSet presAssocID="{EA3A7904-C6DB-4972-80C0-42D1CD98DB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CF13E1-74DE-448D-9B3D-50667CF50FE0}" type="pres">
      <dgm:prSet presAssocID="{EA3A7904-C6DB-4972-80C0-42D1CD98DB54}" presName="cycle" presStyleCnt="0"/>
      <dgm:spPr/>
    </dgm:pt>
    <dgm:pt modelId="{E9C8CE9C-F89D-4869-ADFC-B09BB8445B97}" type="pres">
      <dgm:prSet presAssocID="{28499352-3C98-4DAE-A199-62AFF94433C9}" presName="nodeFirstNode" presStyleLbl="node1" presStyleIdx="0" presStyleCnt="8" custScaleX="175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62E54-4384-4158-BEC9-CE7045C8D00F}" type="pres">
      <dgm:prSet presAssocID="{D08F663F-07C6-402A-8D13-FF063A9BD9F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AAC026D-2F03-42D9-9FCF-ACD7EA8A342C}" type="pres">
      <dgm:prSet presAssocID="{64B047C2-BC4A-43BC-A3A6-DB85040E50C2}" presName="nodeFollowingNodes" presStyleLbl="node1" presStyleIdx="1" presStyleCnt="8" custScaleX="167816" custRadScaleRad="104731" custRadScaleInc="21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C7A06-4B1F-4818-A575-5AE41CAF8FFB}" type="pres">
      <dgm:prSet presAssocID="{BDBA3DA7-94DB-43F5-937B-A902E54CAF2F}" presName="nodeFollowingNodes" presStyleLbl="node1" presStyleIdx="2" presStyleCnt="8" custScaleX="162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77BB7-1F01-4616-8761-5E6AEB72BF65}" type="pres">
      <dgm:prSet presAssocID="{7569805C-3394-40F3-8205-F38746F0D47D}" presName="nodeFollowingNodes" presStyleLbl="node1" presStyleIdx="3" presStyleCnt="8" custScaleX="153503" custRadScaleRad="104852" custRadScaleInc="-22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56AA2-534D-45DB-B87A-463DD8F5D155}" type="pres">
      <dgm:prSet presAssocID="{D4CB2F8D-B6F4-4BDA-9AC7-DA876ED1A5CD}" presName="nodeFollowingNodes" presStyleLbl="node1" presStyleIdx="4" presStyleCnt="8" custScaleX="12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1711F-AF4F-4C5C-9409-5DFF5A86B39D}" type="pres">
      <dgm:prSet presAssocID="{7AF6B3AE-F593-4F59-8F99-CDE693A32C71}" presName="nodeFollowingNodes" presStyleLbl="node1" presStyleIdx="5" presStyleCnt="8" custScaleX="171720" custRadScaleRad="105894" custRadScaleInc="24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00268-FE34-4D07-9E79-56FC655FB3D9}" type="pres">
      <dgm:prSet presAssocID="{A52AB151-AECD-4CD5-A9E4-661CAD27F87C}" presName="nodeFollowingNodes" presStyleLbl="node1" presStyleIdx="6" presStyleCnt="8" custScaleX="174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5BCC0-00F3-41A5-8DFA-631028C05610}" type="pres">
      <dgm:prSet presAssocID="{29C53358-C285-4ADF-9B60-0CC30AED7237}" presName="nodeFollowingNodes" presStyleLbl="node1" presStyleIdx="7" presStyleCnt="8" custScaleX="157406" custRadScaleRad="109596" custRadScaleInc="-27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B1DD36-8123-4640-B2A2-C10D084C303C}" srcId="{EA3A7904-C6DB-4972-80C0-42D1CD98DB54}" destId="{A52AB151-AECD-4CD5-A9E4-661CAD27F87C}" srcOrd="6" destOrd="0" parTransId="{B6F048E5-2625-4E86-9BC3-C5B334CBBC72}" sibTransId="{80375D29-9052-473C-A1F7-C64125D0D8EE}"/>
    <dgm:cxn modelId="{8F808D12-2AA7-43E7-8754-D0AD743AFB61}" srcId="{EA3A7904-C6DB-4972-80C0-42D1CD98DB54}" destId="{29C53358-C285-4ADF-9B60-0CC30AED7237}" srcOrd="7" destOrd="0" parTransId="{73F67CFC-9313-460A-A4A4-1D6F68358839}" sibTransId="{408F723C-5499-4905-A719-6161B31EC24B}"/>
    <dgm:cxn modelId="{B19B3DEF-9E1A-4CA2-B7B8-75C29B6FC92B}" type="presOf" srcId="{EA3A7904-C6DB-4972-80C0-42D1CD98DB54}" destId="{79520EC5-8E14-4376-8FD1-B949B6F10953}" srcOrd="0" destOrd="0" presId="urn:microsoft.com/office/officeart/2005/8/layout/cycle3"/>
    <dgm:cxn modelId="{19B097C2-849C-4EE1-9E67-EA4C8AC6D8B1}" srcId="{EA3A7904-C6DB-4972-80C0-42D1CD98DB54}" destId="{BDBA3DA7-94DB-43F5-937B-A902E54CAF2F}" srcOrd="2" destOrd="0" parTransId="{A85FC4FB-6068-4EBA-8C0C-9FC6BDFBE2FE}" sibTransId="{0715B546-43C0-4E05-9862-8837DAE1CF1B}"/>
    <dgm:cxn modelId="{F4333FA6-D758-4F65-A5C8-75384E5DB0D9}" type="presOf" srcId="{64B047C2-BC4A-43BC-A3A6-DB85040E50C2}" destId="{6AAC026D-2F03-42D9-9FCF-ACD7EA8A342C}" srcOrd="0" destOrd="0" presId="urn:microsoft.com/office/officeart/2005/8/layout/cycle3"/>
    <dgm:cxn modelId="{E9763302-9AEB-400F-83F2-16BBD8135703}" srcId="{EA3A7904-C6DB-4972-80C0-42D1CD98DB54}" destId="{28499352-3C98-4DAE-A199-62AFF94433C9}" srcOrd="0" destOrd="0" parTransId="{3718D027-02D4-4545-B14B-CB0ACD872010}" sibTransId="{D08F663F-07C6-402A-8D13-FF063A9BD9FD}"/>
    <dgm:cxn modelId="{0079CD4A-6D97-4EA6-8EAE-874301779C63}" type="presOf" srcId="{A52AB151-AECD-4CD5-A9E4-661CAD27F87C}" destId="{42600268-FE34-4D07-9E79-56FC655FB3D9}" srcOrd="0" destOrd="0" presId="urn:microsoft.com/office/officeart/2005/8/layout/cycle3"/>
    <dgm:cxn modelId="{97751B27-38FD-4E3B-9B20-75D670CDF732}" type="presOf" srcId="{29C53358-C285-4ADF-9B60-0CC30AED7237}" destId="{2705BCC0-00F3-41A5-8DFA-631028C05610}" srcOrd="0" destOrd="0" presId="urn:microsoft.com/office/officeart/2005/8/layout/cycle3"/>
    <dgm:cxn modelId="{CD57F09E-2635-42D5-A7C0-729F1E49A3E7}" type="presOf" srcId="{D4CB2F8D-B6F4-4BDA-9AC7-DA876ED1A5CD}" destId="{0AE56AA2-534D-45DB-B87A-463DD8F5D155}" srcOrd="0" destOrd="0" presId="urn:microsoft.com/office/officeart/2005/8/layout/cycle3"/>
    <dgm:cxn modelId="{3772EF0A-A158-47D2-BF3F-CD20F8244E4B}" type="presOf" srcId="{BDBA3DA7-94DB-43F5-937B-A902E54CAF2F}" destId="{CE5C7A06-4B1F-4818-A575-5AE41CAF8FFB}" srcOrd="0" destOrd="0" presId="urn:microsoft.com/office/officeart/2005/8/layout/cycle3"/>
    <dgm:cxn modelId="{D252E519-0E71-4E53-A832-123A04AA7E09}" srcId="{EA3A7904-C6DB-4972-80C0-42D1CD98DB54}" destId="{7AF6B3AE-F593-4F59-8F99-CDE693A32C71}" srcOrd="5" destOrd="0" parTransId="{A12DC0D0-3874-41CA-BA89-005E0A05C3F8}" sibTransId="{1F6269B9-E03B-4402-BC46-75EAE79E5F21}"/>
    <dgm:cxn modelId="{250858CC-21A9-4A85-BF21-B1C8D146FC6B}" type="presOf" srcId="{7AF6B3AE-F593-4F59-8F99-CDE693A32C71}" destId="{1F41711F-AF4F-4C5C-9409-5DFF5A86B39D}" srcOrd="0" destOrd="0" presId="urn:microsoft.com/office/officeart/2005/8/layout/cycle3"/>
    <dgm:cxn modelId="{3EA2FD76-C961-4894-9B7F-3C5ECEC8A25E}" type="presOf" srcId="{28499352-3C98-4DAE-A199-62AFF94433C9}" destId="{E9C8CE9C-F89D-4869-ADFC-B09BB8445B97}" srcOrd="0" destOrd="0" presId="urn:microsoft.com/office/officeart/2005/8/layout/cycle3"/>
    <dgm:cxn modelId="{E10C87F3-5F89-42F8-9210-C8952AA8661D}" srcId="{EA3A7904-C6DB-4972-80C0-42D1CD98DB54}" destId="{7569805C-3394-40F3-8205-F38746F0D47D}" srcOrd="3" destOrd="0" parTransId="{179EF327-DA4C-4CD8-8138-F14CD9DC1F0D}" sibTransId="{4F21B413-8574-469E-A5C1-9E4D854E17E1}"/>
    <dgm:cxn modelId="{988F011D-77CC-4087-91E1-26A788BC55F5}" srcId="{EA3A7904-C6DB-4972-80C0-42D1CD98DB54}" destId="{64B047C2-BC4A-43BC-A3A6-DB85040E50C2}" srcOrd="1" destOrd="0" parTransId="{13CCA8C5-0326-4511-ABCF-AAB5339A26BA}" sibTransId="{896B9F89-0152-4283-973C-D4099A4AF10C}"/>
    <dgm:cxn modelId="{F2CA1ADD-C967-4D43-9EAE-6911E7BD7E49}" type="presOf" srcId="{D08F663F-07C6-402A-8D13-FF063A9BD9FD}" destId="{05F62E54-4384-4158-BEC9-CE7045C8D00F}" srcOrd="0" destOrd="0" presId="urn:microsoft.com/office/officeart/2005/8/layout/cycle3"/>
    <dgm:cxn modelId="{C8907E3E-B79F-414A-B776-D4B1F41A2231}" srcId="{EA3A7904-C6DB-4972-80C0-42D1CD98DB54}" destId="{D4CB2F8D-B6F4-4BDA-9AC7-DA876ED1A5CD}" srcOrd="4" destOrd="0" parTransId="{BD952A34-0229-41C8-89D4-67D9CA032FC4}" sibTransId="{8506B1DE-6301-486E-9BDD-0A05CC66F614}"/>
    <dgm:cxn modelId="{FAFB67A2-0E07-4CD6-B8C5-ED3CABD16562}" type="presOf" srcId="{7569805C-3394-40F3-8205-F38746F0D47D}" destId="{12977BB7-1F01-4616-8761-5E6AEB72BF65}" srcOrd="0" destOrd="0" presId="urn:microsoft.com/office/officeart/2005/8/layout/cycle3"/>
    <dgm:cxn modelId="{41DD233A-3E0A-4F2B-811E-759D80240EEB}" type="presParOf" srcId="{79520EC5-8E14-4376-8FD1-B949B6F10953}" destId="{A0CF13E1-74DE-448D-9B3D-50667CF50FE0}" srcOrd="0" destOrd="0" presId="urn:microsoft.com/office/officeart/2005/8/layout/cycle3"/>
    <dgm:cxn modelId="{13E3E0B2-A153-48F6-927B-68634B983609}" type="presParOf" srcId="{A0CF13E1-74DE-448D-9B3D-50667CF50FE0}" destId="{E9C8CE9C-F89D-4869-ADFC-B09BB8445B97}" srcOrd="0" destOrd="0" presId="urn:microsoft.com/office/officeart/2005/8/layout/cycle3"/>
    <dgm:cxn modelId="{78524767-2EC2-4B87-88EC-F9382511CD8C}" type="presParOf" srcId="{A0CF13E1-74DE-448D-9B3D-50667CF50FE0}" destId="{05F62E54-4384-4158-BEC9-CE7045C8D00F}" srcOrd="1" destOrd="0" presId="urn:microsoft.com/office/officeart/2005/8/layout/cycle3"/>
    <dgm:cxn modelId="{40A78C3F-9F75-4639-87FB-A20FCBA7891C}" type="presParOf" srcId="{A0CF13E1-74DE-448D-9B3D-50667CF50FE0}" destId="{6AAC026D-2F03-42D9-9FCF-ACD7EA8A342C}" srcOrd="2" destOrd="0" presId="urn:microsoft.com/office/officeart/2005/8/layout/cycle3"/>
    <dgm:cxn modelId="{A7DB0E5B-AAC2-45D0-B345-28D474006FF7}" type="presParOf" srcId="{A0CF13E1-74DE-448D-9B3D-50667CF50FE0}" destId="{CE5C7A06-4B1F-4818-A575-5AE41CAF8FFB}" srcOrd="3" destOrd="0" presId="urn:microsoft.com/office/officeart/2005/8/layout/cycle3"/>
    <dgm:cxn modelId="{89700451-5F78-463C-8B0A-71C0DDC4B1EE}" type="presParOf" srcId="{A0CF13E1-74DE-448D-9B3D-50667CF50FE0}" destId="{12977BB7-1F01-4616-8761-5E6AEB72BF65}" srcOrd="4" destOrd="0" presId="urn:microsoft.com/office/officeart/2005/8/layout/cycle3"/>
    <dgm:cxn modelId="{BF00AEEE-D3DB-4AC9-99BA-BC512605653A}" type="presParOf" srcId="{A0CF13E1-74DE-448D-9B3D-50667CF50FE0}" destId="{0AE56AA2-534D-45DB-B87A-463DD8F5D155}" srcOrd="5" destOrd="0" presId="urn:microsoft.com/office/officeart/2005/8/layout/cycle3"/>
    <dgm:cxn modelId="{00E4799B-3C9E-45BD-A5BB-43BF8F74ECDB}" type="presParOf" srcId="{A0CF13E1-74DE-448D-9B3D-50667CF50FE0}" destId="{1F41711F-AF4F-4C5C-9409-5DFF5A86B39D}" srcOrd="6" destOrd="0" presId="urn:microsoft.com/office/officeart/2005/8/layout/cycle3"/>
    <dgm:cxn modelId="{BF6587BD-4333-45DD-B88D-41539468661D}" type="presParOf" srcId="{A0CF13E1-74DE-448D-9B3D-50667CF50FE0}" destId="{42600268-FE34-4D07-9E79-56FC655FB3D9}" srcOrd="7" destOrd="0" presId="urn:microsoft.com/office/officeart/2005/8/layout/cycle3"/>
    <dgm:cxn modelId="{94E514E4-C7A5-43D1-9296-479BDA996966}" type="presParOf" srcId="{A0CF13E1-74DE-448D-9B3D-50667CF50FE0}" destId="{2705BCC0-00F3-41A5-8DFA-631028C0561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1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44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98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21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9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6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14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61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33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3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BDD2630-A2F5-4A56-B261-306730F53F8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DEC1D57-1463-4FAB-BD6E-F43E93926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7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0" dirty="0">
                <a:solidFill>
                  <a:schemeClr val="bg2">
                    <a:lumMod val="25000"/>
                  </a:schemeClr>
                </a:solidFill>
              </a:rPr>
              <a:t>Изучение, обобщение и распространение педагогического опыта</a:t>
            </a:r>
          </a:p>
        </p:txBody>
      </p:sp>
    </p:spTree>
    <p:extLst>
      <p:ext uri="{BB962C8B-B14F-4D97-AF65-F5344CB8AC3E}">
        <p14:creationId xmlns:p14="http://schemas.microsoft.com/office/powerpoint/2010/main" val="287904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Передовой педагогический опыт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и реализация педагогом в практике законов и принципов педагогики с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условий, особенностей детей, детского коллектива и собственной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характеризуется тем, что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лучшие результаты за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счёт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усовершенствования имеющихся средств, оптимальной организации педагогического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процесса»</a:t>
            </a:r>
          </a:p>
          <a:p>
            <a:pPr marL="45720" indent="0" algn="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словарь под ред.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Г.М.Коджаспировой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67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143" y="240428"/>
            <a:ext cx="9875520" cy="796802"/>
          </a:xfrm>
        </p:spPr>
        <p:txBody>
          <a:bodyPr/>
          <a:lstStyle/>
          <a:p>
            <a:r>
              <a:rPr lang="ru-RU" dirty="0" smtClean="0"/>
              <a:t>Критерии ППО: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072940"/>
              </p:ext>
            </p:extLst>
          </p:nvPr>
        </p:nvGraphicFramePr>
        <p:xfrm>
          <a:off x="1143000" y="928048"/>
          <a:ext cx="9872663" cy="5677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82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51" y="322315"/>
            <a:ext cx="10364712" cy="851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обобщения и распространения опыта: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1550"/>
              </p:ext>
            </p:extLst>
          </p:nvPr>
        </p:nvGraphicFramePr>
        <p:xfrm>
          <a:off x="1140351" y="1501253"/>
          <a:ext cx="10255530" cy="483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765"/>
                <a:gridCol w="5127765"/>
              </a:tblGrid>
              <a:tr h="483130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аукцион «педагогических идей»;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банк педагогического опыта;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авторских проектов и методических разработок;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методическая неделя;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научно-методическая и научно-практическая конференции;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общественная презентация опыта ( на конференции, на педсовете, Ярмарка инноваций и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открытые занятия по различным темам и вопросам;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конкурсы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педагогического мастерства;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панорама педагогических достижений;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отчет, доклад;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методические рекомендации;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мастерская;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педагогические чтения;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печатные способы распространения педагогического опыта; (публикации в газете, журнале, брошюры);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интернет-публикации в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пед.сообществах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 сайте;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передового педагогического опыта;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профессионального мастерства.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67010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234</TotalTime>
  <Words>192</Words>
  <Application>Microsoft Office PowerPoint</Application>
  <PresentationFormat>Широкоэкранный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Corbel</vt:lpstr>
      <vt:lpstr>Times New Roman</vt:lpstr>
      <vt:lpstr>Wingdings</vt:lpstr>
      <vt:lpstr>Базис</vt:lpstr>
      <vt:lpstr>Изучение, обобщение и распространение педагогического опыта</vt:lpstr>
      <vt:lpstr>Передовой педагогический опыт - </vt:lpstr>
      <vt:lpstr>Критерии ППО:</vt:lpstr>
      <vt:lpstr>Формы обобщения и распространения опыта: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21</cp:revision>
  <dcterms:created xsi:type="dcterms:W3CDTF">2020-12-10T09:30:35Z</dcterms:created>
  <dcterms:modified xsi:type="dcterms:W3CDTF">2020-12-11T18:13:32Z</dcterms:modified>
</cp:coreProperties>
</file>