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71670" y="1571612"/>
            <a:ext cx="48814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D388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РАЗВИТИЕ РЕБЕНКА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D388F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 МЕСЯЦАМ ДО ГОДА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026" name="Picture 2" descr="C:\Users\kolyan\Desktop\scale_1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86058"/>
            <a:ext cx="2714644" cy="1830122"/>
          </a:xfrm>
          <a:prstGeom prst="rect">
            <a:avLst/>
          </a:prstGeom>
          <a:noFill/>
        </p:spPr>
      </p:pic>
      <p:pic>
        <p:nvPicPr>
          <p:cNvPr id="1027" name="Picture 3" descr="C:\Users\kolyan\Desktop\8d936fcdf788b7e9900d7b17074dba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929066"/>
            <a:ext cx="2665418" cy="2109128"/>
          </a:xfrm>
          <a:prstGeom prst="rect">
            <a:avLst/>
          </a:prstGeom>
          <a:noFill/>
        </p:spPr>
      </p:pic>
      <p:pic>
        <p:nvPicPr>
          <p:cNvPr id="1029" name="Picture 5" descr="http://b.radikal.ru/b14/2003/aa/890142e65eb8.jpg"/>
          <p:cNvPicPr>
            <a:picLocks noChangeAspect="1" noChangeArrowheads="1"/>
          </p:cNvPicPr>
          <p:nvPr/>
        </p:nvPicPr>
        <p:blipFill>
          <a:blip r:embed="rId4" cstate="print"/>
          <a:srcRect b="1451"/>
          <a:stretch>
            <a:fillRect/>
          </a:stretch>
        </p:blipFill>
        <p:spPr bwMode="auto">
          <a:xfrm>
            <a:off x="6643702" y="2866342"/>
            <a:ext cx="1788380" cy="227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57158" y="764024"/>
            <a:ext cx="857256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 РАСТЕТ МАЛЫШ В 9 МЕСЯЦЕВ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Время говорить!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Некоторые дети предпочитают этот момент несколько отложить. Но для многих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это период активного развития речи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Малыш знает собственное имя, имена всех близких, названия самых привычных для него предметов и понятий. Разговаривайте с ним как можно больше, старайтесь обогатить звуковой ряд осмысленными высказываниями в виде просьб, пожеланий, связных рассказов.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В этот период важно продолжать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учиться говорить ребенку «нет».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Обратите внимание, как именно вы произносите запрещающее слово. Лучше всего спокойно и твердо сказать: «Не трогай розетку, это опасно», — а не шутливо погрозив пальцем, проворковать: «Сладкий мой, оставь, пожалуйста, розетку в покое». Иначе малыш не воспримет ваши слова всерьез и, наоборот, будет стараться повторить запретное действие.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Быстро ползает в разных направлениях, влезает на четвереньках на подушку, возвышения, лесенку детской горки, пытается открывать ящики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Ходит, держась за опору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Садится из положения лежа и ложится из положения сидя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Повторяет движения за взрослым — поднимает и опускает руки, хлопает в ладоши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Совершенствует действия с мелкими предметами — вынимает их и снова вкладывает в емкость, открывает (снимает) крышечки.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Радуется в ответ на результат удавшегося действия (открыл коробочку)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Понимает значение слова «нет»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Находит предмет вне зависимости от его местонахождения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Понимает и выполняет простые инструкции — «ложись», «вставай», «брось», «на», «дай»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Знает название и назначение отдельных предметов — чашки, ложки, бутылочки, расчески.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1000108"/>
            <a:ext cx="864396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 РАЗВИВАЕТСЯ МАЛЫШ В 10 МЕСЯЦЕВ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Ваш малыш к этому возрасту, как правило, умеет ходить — к настоящему моменту двигательные навыки ребенка уже вполне развиты. Акцент с моторного развития на нервно-психическое начал смещаться еще в 8 – 9-месячном возрасте, так что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продолжайте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помогать малышу развиваться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Чтение, слушание музыки, подходящие для этого возраста развивающие игры, кубики, пирамидки, мячики — любое обогащение сенсорного восприятия сейчас бесценно.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Хорошо ходит вдоль опоры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Идет вперед при поддержке за обе руки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Совершенствует уже знакомые ему движения и действия, развивает координацию и ловкость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Пользуется пинцетным захватом и преимущественно одной рукой.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Активно развивает речь, формируя собственный язык, понятный только близким взрослым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Называет отдельными слогами различные предметы (собака —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», корова —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Машет рукой «пока-пока»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Знает, куда класть некоторые предметы, игрушки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Понимает, когда его хвалят, а когда ругают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Помнит любимую игрушку.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Малыш уже может некоторое время занимать себя сам, а у вас появляется минутка для себя.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Используйте ее на все сто! Выпейте чашку кофе, позвоните подруге, позанимайтесь фитнесом или йогой.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случае с физическими упражнениями вы ничего не потеряете, если малыш решит к вам присоединиться: займитесь спортом вместе с ним!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14282" y="928670"/>
            <a:ext cx="864396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АЛЫШУ 11 МЕСЯЦЕВ: ЧТО ОН УМЕЕТ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 Ваш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малыш становится гораздо самостоятельнее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а до первого дня рождения остается всего месяц. Скоро вы будете подводить первые итоги. Вы уже придумали, как пройдет первое торжество в жизни вашего ребенка? Начните составлять список гостей и продумывать праздничное меню!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Самостоятельно стоит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Хорошо ходит за одну руку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Делает первые шаги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Нагибается при приподнимании предмета без приседания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Приседает без опоры.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Постепенно осваивает действия с предметами, соответствующие их назначению, — куклу укладывает спать, на машине перевозит грузы, собирает пирамидку, строит башенки из кубиков;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Может назвать большинство предметов в доме (на свой манер)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Использует разные средства для обозначения своих желаний, помимо плача, — переводит взгляд, показывает пальцем, утвердительно кивает или отрицательно качает головой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Активно реагирует на незнакомую обстановку, людей, новую игрушку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Пытается сам себя кормить с ложки.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714356"/>
            <a:ext cx="8572528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ОДВОДИМ ИТОГИ ПЕРВОГО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Итак, малышу год. Пройден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самый важный в жизни этап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!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Эти 12 месяцев по тому физическому 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психоэмоциональному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развитию, через которое прошел ребенок, не идут ни в какое сравнение с любым другим годом жизни. Из беспомощного существа он превратился в человечка, который справляется  с целым набором операций, со своим характером, пристрастиями и наклонностями.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14282" y="2357430"/>
            <a:ext cx="85725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4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ОЗРАСТНЫЕ НОРМЫ И СТАНДАРТЫ ЛИШЬ ОРИЕНТИР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Помните, что в развитии ребенка свою роль играет такое множество факторов, что строго оценивать его созревание в первый год жизни не возьмется самый придирчивый специалист.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Срок появления тех или иных навыков может быть растянут во времени от 2 до 6 – 7 месяцев. Например, особо активные дети могут пытаться вставать на ноги уже в 5 месяцев, те же, кто в силу своего темперамента никуда не торопятся, могут начать проявлять интерес к подобной активности лишь в возрасте одного года. Если вам кажется, что некоторые умения появляются у вашего малыша с задержкой, не бойтесь поговорить с вашим педиатром: у врачей общей практики богатый опыт и знания обо всех вариантах нормы.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Вы можете быть уверены, что, если с первых дней своей жизни ребенок полноценно питался и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спал,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бывал на свежем воздухе, получал достаточное количество физических и эмоциональных стимулов,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был окружен любовью и заботой взрослых,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вовремя проходил осмотры у педиатра и профильных специалистов —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 своему первому дню рождения он вырос в прекрасного, здорового и счастливого малыша!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1071546"/>
            <a:ext cx="800102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ЕМУ УЧИТСЯ МАЛЫШ ОТ 0 ДО 1 МЕСЯЦА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Первый месяц жизни новорожденного считается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периодом адаптации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За эти 30 дней новый член вашей семьи должен успеть проделать огромную работу по перестройке своего организма: большую часть жизни он существовал в водной среде, где был обеспечен теплом, питательными веществами и кислородом, а теперь ему нужно самому дышать, самому регулировать систему теплообмена, самому добывать молоко из маминой груди.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Это требует огромных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энергозатрат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поэтому в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первый месяц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большую часть времени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малыш спит и ест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В первые недели жизни сон очень важен для младенца: во сне он растет, а организм привыкает к новой обстановке. Продолжительность бодрствования в течение суток в первый месяц обычно не превышает 2 – 4 часов. Грудное вскармливание быстро налаживается: ест новорожденный в среднем каждые 2 часа, в ночное время 3 – 5 раз (не забывайте — все очень индивидуально). Режим сна, кормления и бодрствования ваш малыш будет устанавливать самостоятельно в зависимости от своих физиологических особенностей и темперамента. Ваша задача как родителей лишь подметить и поддерживать эти ритмы, научившись распознавать и удовлетворять потребности ребенка.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Физическое 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 в этот период происходит само собой, почти незаметно, но непрерывно. Несмотря на то, что малыш пока не демонстрирует особых достижений, он многое впитывает.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71538" y="5072074"/>
            <a:ext cx="71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Сейчас ваш малыш нуждается в особо тесном телесном и зрительном контакте с мамой и ее отклике на его нужды, что закладывает прочный фундамент психологического благополучия ребенка.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728" y="1071546"/>
            <a:ext cx="63995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 МАЛЫШ РАЗВИВАЕТСЯ К 2 МЕСЯЦАМ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28596" y="1643051"/>
            <a:ext cx="8286776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этом возрасте малыш спит уже заметно меньше: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появляются периоды длительного дневного бодрствования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Дневной сон укорачивается. Вырабатывается режим ночного сна: теперь его продолжительность составляет 10 – 12 часов с перерывами для кормления, во время которых малыш может полностью не просыпаться.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300" dirty="0" smtClean="0">
              <a:solidFill>
                <a:srgbClr val="373A3C"/>
              </a:solidFill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00034" y="2571744"/>
            <a:ext cx="821537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Демонстрирует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«комплекс оживления»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— активные движения ручек и ножек в ответ на появление мамы,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гуление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широкая улыбка.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smtClean="0">
                <a:latin typeface="Georgia" pitchFamily="18" charset="0"/>
              </a:rPr>
              <a:t>Замирает, прислушиваясь к </a:t>
            </a:r>
            <a:r>
              <a:rPr lang="ru-RU" sz="1400" dirty="0" smtClean="0">
                <a:latin typeface="Georgia" pitchFamily="18" charset="0"/>
              </a:rPr>
              <a:t>звукам; улыбается </a:t>
            </a:r>
            <a:r>
              <a:rPr lang="ru-RU" sz="1400" dirty="0" smtClean="0">
                <a:latin typeface="Georgia" pitchFamily="18" charset="0"/>
              </a:rPr>
              <a:t>в ответ на ласковое обращение, разговор, </a:t>
            </a:r>
            <a:r>
              <a:rPr lang="ru-RU" sz="1400" dirty="0" smtClean="0">
                <a:latin typeface="Georgia" pitchFamily="18" charset="0"/>
              </a:rPr>
              <a:t>улыбку; реагирует </a:t>
            </a:r>
            <a:r>
              <a:rPr lang="ru-RU" sz="1400" dirty="0" smtClean="0">
                <a:latin typeface="Georgia" pitchFamily="18" charset="0"/>
              </a:rPr>
              <a:t>на знакомые </a:t>
            </a:r>
            <a:r>
              <a:rPr lang="ru-RU" sz="1400" dirty="0" smtClean="0">
                <a:latin typeface="Georgia" pitchFamily="18" charset="0"/>
              </a:rPr>
              <a:t>голоса.</a:t>
            </a:r>
            <a:endParaRPr lang="ru-RU" sz="1400" dirty="0" smtClean="0">
              <a:latin typeface="Georgia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596" y="4286256"/>
            <a:ext cx="821537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Развитие восприятия формы и цвета можно стимулировать, развесив по бортикам кроватки картинки с яркими четкими формами и узорами: черно-белыми, красными, желтыми, синими, зелеными, оранжевыми.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1071546"/>
            <a:ext cx="800105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ТО УМЕЕТ РЕБЕНОК К 3 МЕСЯЦАМ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Едва ли не главное достижение этого месяца и радость для родителей — это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появление режима,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который малыш выстраивает вместе с мамой. Уже есть отчетливое время пробуждения, кормления и засыпания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двух-трехразовым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(иногда четырехразовым) дневным сном.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В этом возрасте малыш уже умеет криком и плачем выражать свое недовольство, требует внимания. Наблюдательные родители  могут замечать первые проявления характера ребенка.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Уверенно держит голову, лежа на животе и в вертикальном положении;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положении лежа на животе опирается на предплечья;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Рассматривает и сосет ручки;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Перекатывается со спины на бок;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Пытается схватить и удержать в руке игрушку, после чего тянет ее в рот.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Держит контакт глазами;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Улыбается и смеется;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Длительное время может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гулить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гуление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становится разнообразным;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Узнает лица близких;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Долго фиксирует взгляд на неподвижных предметах (до 5 минут).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4" y="1000108"/>
            <a:ext cx="8072462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АЗВИТИЕ МАЛЫША К 4 МЕСЯЦАМ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В 4 месяца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главным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для ребенка становится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координация движений глаз и рук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Хватательный рефлекс постепенно ослабевает, движения рук становятся осознанными, приобретают смысл, особенно когда нужно до чего-нибудь дотянуться, хватательный рефлекс постепенно угасает. Именно собственные ручки (а иногда уже и ножки) становятся самыми любимыми игрушками для малыша.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Может появиться активное слюноотделение — так начинают прорезываться зубки. Не удивляйтесь, если произойдет это только через пару месяцев и больше.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Самостоятельно или при помощи взрослого, придерживающего его за одну руку, переворачивается со спины на живот (а иногда и с живота на спину)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Тянется за предметами, ощупывает их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Облизывает пальцы, сосет кулачок, с этой же целью пытается дотянуть до рта ножки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Ритмично дрыгает ножками и переносит на них вес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общении отдает предпочтение маме, узнает ее, радуется при ее появлении, может капризничать, когда она ненадолго отходит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«Воркует» с родителями, когда у него хорошее настроение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Активно улыбается, смеется, визжит от восторга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Реагирует на звук своего имени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Долго может заниматься висящими над кроваткой игрушками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928670"/>
            <a:ext cx="814393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ТАПЫ РАЗВИТИЯ В 5 МЕСЯЦЕВ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Пятый месяц проходит под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девизом «Хочу двигаться!».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Пусть малыш продолжает попытки переворачиваться, раскачиваться, садиться, главное — обеспечьте ему безопасность в эти моменты. Если вы замечаете, что ребенку нужна большая свобода пространства, чем у него есть в кроватке или манеже, можно выкладывать его на пол. Заранее подготовьте для этого поверхность: она должна быть чистой и приятной для контакта с нежной кожей малыша, мягкий коврик прекрасно подойдет для этих целей. 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Режим сна, бодрствования и кормления в этот период может снова начать перестраиваться. Иногда малыш может не просыпаться всю ночь, даже на кормление, или встать очень рано и уже не досыпать утром.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Долго лежит на животе, опираясь на вытянутые руки, может начинать ползать по-пластунски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Уверенно переворачивается со спины на живот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Сидит с поддержкой, спина при этом сильно согнута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Развлекает себя, играя с собственными ручками и ножками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Уверенно хватает предметы и подолгу держит их в руках.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Узнает голос матери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Отличает лица близких от чужих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По-разному реагирует на неодинаковый тон обращения к нему — улыбается в ответ на ласковый тон голоса и хмурится при строгой интонации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 побуждает родителей к общению — улыбается, лепечет, тянет ручки; капризничает, если общения не хватает.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1000108"/>
            <a:ext cx="80724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АК РАЗВИВАЕТСЯ МАЛЫШ В 6 МЕСЯЦЕВ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 Что бы такого съесть? Да, именно в полгодика малыш начинает проявлять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пищевой интерес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Это новый этап в его развитии, а вовсе не свидетельство нехватки молока у мамы или недоедания ребенка. С 6 месяцев можно вводить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первый прикорм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Садится из положения на четвереньках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Переворачивается с живота на спину и со спины на живот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Встает на четвереньки и раскачивается взад-вперед, готовится к полноценному ползанию (некоторые дети уже довольно хорошо ползают)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Долго следит за перемещением игрушки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Может прорезаться первый зуб.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Занимается с одним предметом — перекладывает из руки в руку, тянет в рот, отодвигает, рассматривает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Повторяет за взрослым слоги и звуки, подражая его голосовым интонациям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Пытается подражать движениям взрослого — похлопывает, стучит, сжимает, трясет игрушкой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472" y="928670"/>
            <a:ext cx="8215370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ТО УМЕЕТ МАЛЫШ В 7 МЕСЯЦЕВ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Вы заметили, как изменился ваш ребенок, насколько стало легче с ним общаться? Да,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сенсорное развитие малыша набирает обороты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: к 7 месяцам его слух и зрение развиты почти как у взрослого. Нервные структуры и связи, которые отвечают за качество ощущений, уже полностью сформированы. Малыш научился связывать звук и визуальный ряд и понимает, что они могут иметь одинаковый источник.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Хорошо ползает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Уверенно сидит с прямой спиной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Подтягивается и пытается встать в кроватке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При поддержке за обе руки ровно стоит и может переступать ножками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Хорошо ест с ложки, пьет из чашки, которую держит взрослый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Совершенствует мелкую моторику, любит пальчиковые игры «Сорока-ворона», «Ладушки»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 вопрос «Где?» находит взглядом предмет на привычном месте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Подолгу лепечет, повторяя одни и те же слоги — «ба-ба-ба»,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ма-ма-ма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», «па-па-па»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удовольствием разглядывает картинки в книжках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Долго занимается с игрушками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Тянется к своему отражению в зеркале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 этом возрасте у малыша может появиться потребность в постоянном жевании, так как его зубы и челюсти активно развиваются и им нужна повышенная жевательная нагрузка. Малышу можно давать для жевания кусочки твердого яблока, моркови, сушки, печенья.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785794"/>
            <a:ext cx="850109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0275D8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АЗВИТИЕ МАЛЫША В 8 МЕСЯЦЕВ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  Где мама? Если в 7 месяцев малыши беспокоятся, когда мамы нет рядом, то в 8 месяцев у детей появляется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боязнь незнакомых людей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 Одно вытекает из другого, и оба явления нормальны для каждого из этих этапов взросления. Вы сделаете правильно, если постараетесь окружить малыша особой заботой, лаской и эмоциональной теплотой, будете чутки к его потребностям. Научные исследования показали, что дети, которые получают много тепла и нежности в младенчестве, во взрослом возрасте гораздо устойчивее к стрессу.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Физическое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Ползает с большой скоростью и на любые расстояния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 опорой встает из положения сидя и опускается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Появляется «пинцетный захват» — может брать мелкие предметы большим и указательным пальцами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Сам держит в руке и ест кусочки еды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Делает первые попытки передвигаться приставным шагом, держась за опору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Психоэмоциональное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развитие: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Уверенно чувствует себя в знакомом пространстве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Диапазон эмоций расширяется — можно заметить недовольство, удивление, радость, восторг, настойчивость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Увеличивается словарный запас, появляются первые осознанные слова — «мама», «папа», «баба», «дай»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A3C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A3C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Начинает проявлять повышенный интерес к новым предметам, выражая мимикой удивление и настороженность.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Когда ребенку 8 месяцев, он уже способен контролировать громкость своего голоса, и с этого момента вы можете иногда друг с другом перешептываться. Если вы еще не читаете своему малышу перед сном, то сейчас отличный момент начать: и ритуал чтения на ночь будет отрабатываться, и лишний раз потренируетесь в регулировании громкости голоса.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1903</Words>
  <PresentationFormat>Экран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kolyan</dc:creator>
  <cp:lastModifiedBy>kolyan</cp:lastModifiedBy>
  <cp:revision>5</cp:revision>
  <dcterms:created xsi:type="dcterms:W3CDTF">2021-07-04T12:33:27Z</dcterms:created>
  <dcterms:modified xsi:type="dcterms:W3CDTF">2021-07-04T13:17:33Z</dcterms:modified>
</cp:coreProperties>
</file>