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70" r:id="rId7"/>
    <p:sldId id="267" r:id="rId8"/>
    <p:sldId id="264" r:id="rId9"/>
    <p:sldId id="261" r:id="rId10"/>
    <p:sldId id="269" r:id="rId11"/>
    <p:sldId id="271" r:id="rId12"/>
    <p:sldId id="272" r:id="rId13"/>
    <p:sldId id="273" r:id="rId14"/>
    <p:sldId id="260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117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9632" y="3789040"/>
            <a:ext cx="7358063" cy="1800200"/>
          </a:xfrm>
        </p:spPr>
        <p:txBody>
          <a:bodyPr/>
          <a:lstStyle/>
          <a:p>
            <a:r>
              <a:rPr lang="ru-RU" sz="4800" b="1" i="1" dirty="0" smtClean="0"/>
              <a:t>«Как игрушка развивает ребенка?»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s://rebenkoved.ru/wp-content/uploads/2016/12/stackingcup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https://shop-alpha.ru/image/cache/catalog/detmir/3186207_0-1200x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5" t="9886" r="13838" b="14356"/>
          <a:stretch/>
        </p:blipFill>
        <p:spPr bwMode="auto">
          <a:xfrm>
            <a:off x="314871" y="160337"/>
            <a:ext cx="259228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6053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молоточки и колышки для забивания</a:t>
            </a:r>
          </a:p>
        </p:txBody>
      </p:sp>
      <p:pic>
        <p:nvPicPr>
          <p:cNvPr id="5138" name="Picture 18" descr="https://www.olant-shop.ru/upload/iblock/f5c/f5cb7023cfd228ae8e0bfaeeaf2e3a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0"/>
          <a:stretch/>
        </p:blipFill>
        <p:spPr bwMode="auto">
          <a:xfrm>
            <a:off x="3851920" y="76607"/>
            <a:ext cx="2557332" cy="2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3704" y="275861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Пирамидки</a:t>
            </a:r>
            <a:endParaRPr lang="ru-RU" sz="2000" b="1" dirty="0">
              <a:latin typeface="+mn-lt"/>
            </a:endParaRPr>
          </a:p>
        </p:txBody>
      </p:sp>
      <p:pic>
        <p:nvPicPr>
          <p:cNvPr id="5142" name="Picture 22" descr="https://sp-yakutsk.ru/files/53e/53ec0f2955eb7a97e71f043964b05fc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11" b="8411"/>
          <a:stretch/>
        </p:blipFill>
        <p:spPr bwMode="auto">
          <a:xfrm>
            <a:off x="68181" y="2780927"/>
            <a:ext cx="331866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81" y="4869160"/>
            <a:ext cx="392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Кукла и наборы для ее кормления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5144" name="Picture 24" descr="https://cdn2.static1-sima-land.com/items/2643292/0/700-nw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6" t="4078" r="10333" b="7550"/>
          <a:stretch/>
        </p:blipFill>
        <p:spPr bwMode="auto">
          <a:xfrm>
            <a:off x="4046713" y="3356992"/>
            <a:ext cx="25922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5936" y="6237312"/>
            <a:ext cx="420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Наборы для игры в песке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3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s://rebenkoved.ru/wp-content/uploads/2016/12/stackingcup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sunduk-znaniy.ru/upload/shop_1/3/2/3/item_323/5149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1" t="8662" r="6596" b="6885"/>
          <a:stretch/>
        </p:blipFill>
        <p:spPr bwMode="auto">
          <a:xfrm>
            <a:off x="276399" y="31273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828" y="3116318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Магнитная рыбалка</a:t>
            </a:r>
            <a:endParaRPr lang="ru-RU" sz="2000" b="1" dirty="0">
              <a:latin typeface="+mn-lt"/>
            </a:endParaRPr>
          </a:p>
        </p:txBody>
      </p:sp>
      <p:pic>
        <p:nvPicPr>
          <p:cNvPr id="13316" name="Picture 4" descr="https://my-book-shop.ru/image/product/7/4125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091" y="462210"/>
            <a:ext cx="3375243" cy="25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3361" y="311631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Шнуровки</a:t>
            </a:r>
            <a:endParaRPr lang="ru-RU" sz="2000" b="1" dirty="0">
              <a:latin typeface="+mn-lt"/>
            </a:endParaRPr>
          </a:p>
        </p:txBody>
      </p:sp>
      <p:pic>
        <p:nvPicPr>
          <p:cNvPr id="13318" name="Picture 6" descr="https://www.momott.ru/upload/iblock/8c8/8c8eff267e1851d264bb01cfbabb7df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6" r="20144"/>
          <a:stretch/>
        </p:blipFill>
        <p:spPr bwMode="auto">
          <a:xfrm flipH="1">
            <a:off x="270650" y="3530754"/>
            <a:ext cx="2448273" cy="26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4361" y="6135342"/>
            <a:ext cx="380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+mn-lt"/>
              </a:rPr>
              <a:t>Сортеры</a:t>
            </a:r>
            <a:endParaRPr lang="ru-RU" b="1" dirty="0">
              <a:latin typeface="+mn-lt"/>
            </a:endParaRPr>
          </a:p>
        </p:txBody>
      </p:sp>
      <p:pic>
        <p:nvPicPr>
          <p:cNvPr id="13320" name="Picture 8" descr="https://cdn21vek.by/img/galleries/5874/731/preview_b/068101_woodland_toys_5e33f143d2dcd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12428"/>
            <a:ext cx="2499526" cy="20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5713751"/>
            <a:ext cx="36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Вкладыши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4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pPr algn="l"/>
            <a:r>
              <a:rPr lang="ru-RU" sz="3200" b="1" smtClean="0"/>
              <a:t>Ребенку исполнилось 2 года. Какую игрушку лучше подарить</a:t>
            </a:r>
            <a:r>
              <a:rPr lang="ru-RU" sz="4000" b="1" smtClean="0"/>
              <a:t>?</a:t>
            </a:r>
            <a:endParaRPr lang="ru-RU" sz="4000" dirty="0"/>
          </a:p>
        </p:txBody>
      </p:sp>
      <p:pic>
        <p:nvPicPr>
          <p:cNvPr id="4" name="Рисунок 3" descr="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57511"/>
            <a:ext cx="2861945" cy="231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s://cdn1.ozone.ru/s3/multimedia-x/60052897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42" b="11327"/>
          <a:stretch/>
        </p:blipFill>
        <p:spPr bwMode="auto">
          <a:xfrm>
            <a:off x="3146906" y="3506852"/>
            <a:ext cx="2755079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cdn.abc.ru/unsafe/1040x0/abc.ru/upload/catalog/tg/cb/1540244025.8314tgcb6mkkfddgvd_r5an0a9_c6f_j9o5wsm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7" r="4493"/>
          <a:stretch/>
        </p:blipFill>
        <p:spPr bwMode="auto">
          <a:xfrm>
            <a:off x="6186947" y="2975732"/>
            <a:ext cx="2962481" cy="26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3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Развивающие карточки</a:t>
            </a:r>
            <a:endParaRPr lang="ru-RU" b="1" dirty="0"/>
          </a:p>
        </p:txBody>
      </p:sp>
      <p:pic>
        <p:nvPicPr>
          <p:cNvPr id="15362" name="Picture 2" descr="https://psy-files.ru/wp-content/uploads/c/f/d/cfd9b3c944152ec01e2e08cda4bbfeb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08" y="1124743"/>
            <a:ext cx="3842292" cy="27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s://7960777a-2fd1-4b07-8bbb-896e98c4659c.selcdn.net/upload/prod_add3/840/product-340840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20072" y="2348880"/>
            <a:ext cx="2553615" cy="25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ttps://ciberland.ru/i/1123489/image_768x768_f=center_nf=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722" y="422108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4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647056"/>
          </a:xfrm>
        </p:spPr>
        <p:txBody>
          <a:bodyPr/>
          <a:lstStyle/>
          <a:p>
            <a:r>
              <a:rPr lang="ru-RU" b="1" dirty="0" smtClean="0"/>
              <a:t>Как </a:t>
            </a:r>
            <a:r>
              <a:rPr lang="ru-RU" b="1" dirty="0"/>
              <a:t>узнать – дорос ли малыш к определенной игрушке?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45024"/>
            <a:ext cx="8064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Нужно периодически предлагать игрушку ребенку, чтобы четко определить для себя, дорос ли ваш карапуз к ней или нет.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Если </a:t>
            </a:r>
            <a:r>
              <a:rPr lang="ru-RU" b="1" dirty="0">
                <a:solidFill>
                  <a:schemeClr val="accent1"/>
                </a:solidFill>
              </a:rPr>
              <a:t>же ваш малыш так и не проявляет к ней интереса, ее нужно будет просто убрать, как говорится до лучших времен.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Однако </a:t>
            </a:r>
            <a:r>
              <a:rPr lang="ru-RU" b="1" dirty="0">
                <a:solidFill>
                  <a:schemeClr val="accent1"/>
                </a:solidFill>
              </a:rPr>
              <a:t>ни в коем случае нельзя игрушку навязывать. Это вызовет у него только отторжение.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5727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80920" cy="2448272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06422" y="2420888"/>
            <a:ext cx="8229600" cy="1000125"/>
          </a:xfrm>
        </p:spPr>
        <p:txBody>
          <a:bodyPr/>
          <a:lstStyle/>
          <a:p>
            <a:pPr algn="l"/>
            <a:r>
              <a:rPr lang="ru-RU" sz="2800" b="1" dirty="0"/>
              <a:t>Действительно ли ребенку нужен миллион развивающих игрушек, чтобы вырасти умным?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</p:txBody>
      </p:sp>
      <p:pic>
        <p:nvPicPr>
          <p:cNvPr id="1026" name="Picture 2" descr="https://i4.stat01.com/2/3283/132825204/a35910/igrush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4118335" cy="27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19898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 самом деле главное не количество, а качество.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dirty="0" smtClean="0"/>
              <a:t>От </a:t>
            </a:r>
            <a:r>
              <a:rPr lang="ru-RU" sz="4000" b="1" dirty="0"/>
              <a:t>0 до 3 месяцев</a:t>
            </a:r>
            <a:endParaRPr lang="ru-RU" sz="4000" dirty="0" smtClean="0"/>
          </a:p>
        </p:txBody>
      </p:sp>
      <p:pic>
        <p:nvPicPr>
          <p:cNvPr id="2050" name="Picture 2" descr="https://kto-chto-gde.ru/wp-content/uploads/2014/07/m-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3567932" cy="23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6172" y="378904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Малышу от рождения до месяца, по большому счету, игрушки вообще не требуются. Поскольку вся его жизнь определяется исключительно контактами со взрослыми. </a:t>
            </a:r>
            <a:endParaRPr lang="ru-RU" b="1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этот период важно развивать у ребенка слуховое восприятие. Для этого кроха должен постоянно слышать разнообразные приятные ему по тембру звучания, звуки разной громкости и интенсивности.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i="1" dirty="0"/>
              <a:t>П</a:t>
            </a:r>
            <a:r>
              <a:rPr lang="ru-RU" sz="4000" b="1" i="1" dirty="0" smtClean="0"/>
              <a:t>одвесные </a:t>
            </a:r>
            <a:r>
              <a:rPr lang="ru-RU" sz="4000" b="1" i="1" dirty="0" err="1"/>
              <a:t>мобили</a:t>
            </a:r>
            <a:endParaRPr lang="ru-RU" sz="4000" b="1" i="1" dirty="0" smtClean="0"/>
          </a:p>
        </p:txBody>
      </p:sp>
      <p:pic>
        <p:nvPicPr>
          <p:cNvPr id="3074" name="Picture 2" descr="https://cs1.livemaster.ru/storage/cf/35/141b13af5ac4518b15aeee1395qv--raboty-dlya-detej-mobil-printsessa-i-ee-druzy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4"/>
          <a:stretch/>
        </p:blipFill>
        <p:spPr bwMode="auto">
          <a:xfrm>
            <a:off x="3923928" y="3068960"/>
            <a:ext cx="2837537" cy="33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1.ozone.ru/s3/multimedia-b/c1200/6013997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28259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96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dirty="0" smtClean="0"/>
              <a:t>Погремушки и </a:t>
            </a:r>
            <a:r>
              <a:rPr lang="ru-RU" sz="4000" b="1" dirty="0" err="1" smtClean="0"/>
              <a:t>прорезыватели</a:t>
            </a:r>
            <a:endParaRPr lang="ru-RU" sz="4000" dirty="0" smtClean="0"/>
          </a:p>
        </p:txBody>
      </p:sp>
      <p:pic>
        <p:nvPicPr>
          <p:cNvPr id="3" name="Picture 2" descr="https://cdn1.ozone.ru/multimedia/c1200/10198692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4604"/>
            <a:ext cx="359008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olant-shop.ru/upload/iblock/3ab/3ab34ec160f5c141400719f6062ec3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64604"/>
            <a:ext cx="2600722" cy="26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akusherstvo.ru/images/magaz/baboo-slonik-dlya-zubov-s-ohlazhdayushhim-napolnitelem-4-mes_baboo-slonik-dlya-zubov-s-ohlazhdayushhim-napolnitelem-4-mes-1497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62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ivka-burka.com/upload/iblock/6ad/6ad40368ae64cca7962b3bad191c4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46058"/>
            <a:ext cx="2490914" cy="24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4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8229600" cy="418058"/>
          </a:xfrm>
        </p:spPr>
        <p:txBody>
          <a:bodyPr/>
          <a:lstStyle/>
          <a:p>
            <a:r>
              <a:rPr lang="ru-RU" b="1" i="1" dirty="0"/>
              <a:t>От 3 до 6 месяцев</a:t>
            </a:r>
            <a:endParaRPr lang="ru-RU" dirty="0"/>
          </a:p>
        </p:txBody>
      </p:sp>
      <p:pic>
        <p:nvPicPr>
          <p:cNvPr id="4" name="Picture 2" descr="https://smallcity.su/upload/iblock/434/4344b95b0c84975bb8eaa3a6fb7c8c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7663"/>
            <a:ext cx="2566400" cy="34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rsyusha.ru/pictures/product/big/18094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154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6688" y="5368292"/>
            <a:ext cx="207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+mn-lt"/>
              </a:rPr>
              <a:t>Невяляшка</a:t>
            </a:r>
            <a:endParaRPr lang="ru-RU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0299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Развивающий</a:t>
            </a:r>
            <a:r>
              <a:rPr lang="ru-RU" b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коврик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dirty="0" smtClean="0"/>
              <a:t>От 6 месяцев </a:t>
            </a:r>
            <a:r>
              <a:rPr lang="ru-RU" sz="4000" b="1" dirty="0"/>
              <a:t>до </a:t>
            </a:r>
            <a:r>
              <a:rPr lang="ru-RU" sz="4000" b="1" dirty="0" smtClean="0"/>
              <a:t>1 года</a:t>
            </a:r>
            <a:endParaRPr lang="ru-RU" sz="4000" dirty="0" smtClean="0"/>
          </a:p>
        </p:txBody>
      </p:sp>
      <p:pic>
        <p:nvPicPr>
          <p:cNvPr id="7170" name="Picture 2" descr="http://ae01.alicdn.com/kf/HTB1xNw1c8Gw3KVjSZFDq6xWEpXaN/-.jpg_q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106" y="4077072"/>
            <a:ext cx="2432293" cy="24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0-tub-ru.yandex.net/i?id=921c1149d06ceee46ec2f2a7ad6fcfe4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831" y="1126827"/>
            <a:ext cx="3532782" cy="28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8" y="1126827"/>
            <a:ext cx="2861945" cy="2291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21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edru.su/wp-content/uploads/2019/04/palchikovaya-gimnastika-dlya-detej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2" b="17730"/>
          <a:stretch/>
        </p:blipFill>
        <p:spPr bwMode="auto">
          <a:xfrm>
            <a:off x="179512" y="2094032"/>
            <a:ext cx="3384375" cy="20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mmedia.ozone.ru/multimedia/1015517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6589"/>
            <a:ext cx="3960440" cy="23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924" y="409930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Пальчиковые игры</a:t>
            </a:r>
            <a:endParaRPr lang="ru-RU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9661" y="435326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Чтение </a:t>
            </a:r>
            <a:r>
              <a:rPr lang="ru-RU" sz="2000" b="1" dirty="0" err="1" smtClean="0">
                <a:latin typeface="+mn-lt"/>
              </a:rPr>
              <a:t>потешек</a:t>
            </a:r>
            <a:endParaRPr lang="ru-RU" sz="2000" b="1" dirty="0">
              <a:latin typeface="+mn-lt"/>
            </a:endParaRPr>
          </a:p>
        </p:txBody>
      </p:sp>
      <p:pic>
        <p:nvPicPr>
          <p:cNvPr id="11266" name="Picture 2" descr="https://avatars.mds.yandex.net/get-zen_doc/51081/pub_5b407e77b8d3fd00a8b10cbb_5b407e861577a800a9b6ebf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132" y="4179830"/>
            <a:ext cx="2841666" cy="18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47313" y="6504678"/>
            <a:ext cx="402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1306" y="6181512"/>
            <a:ext cx="580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Разговоры с ребенком, пение песен, </a:t>
            </a:r>
            <a:r>
              <a:rPr lang="ru-RU" b="1" dirty="0" err="1">
                <a:latin typeface="+mn-lt"/>
              </a:rPr>
              <a:t>оречевление</a:t>
            </a:r>
            <a:r>
              <a:rPr lang="ru-RU" b="1" dirty="0">
                <a:latin typeface="+mn-lt"/>
              </a:rPr>
              <a:t> происходящего</a:t>
            </a:r>
          </a:p>
        </p:txBody>
      </p:sp>
    </p:spTree>
    <p:extLst>
      <p:ext uri="{BB962C8B-B14F-4D97-AF65-F5344CB8AC3E}">
        <p14:creationId xmlns:p14="http://schemas.microsoft.com/office/powerpoint/2010/main" xmlns="" val="34734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ru-RU" b="1" dirty="0"/>
              <a:t>Что важно развивать в период от 1 до 2 лет?</a:t>
            </a:r>
            <a:endParaRPr lang="ru-RU" dirty="0"/>
          </a:p>
        </p:txBody>
      </p:sp>
      <p:pic>
        <p:nvPicPr>
          <p:cNvPr id="6" name="Picture 8" descr="https://skorohod-nn.ru/wp-content/uploads/a/f/1/af19a29fb00adf2bfec87aac19faf8d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75" y="3068960"/>
            <a:ext cx="2434734" cy="16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thumbs.dreamstime.com/b/%D0%B4%D0%B5%D1%82%D0%B8-%D0%B8%D0%B3%D1%80%D0%B0%D1%8F-%D1%81-%D0%BE%D1%82%D0%BA%D0%B0%D0%BC%D0%B8-%D0%BF%D0%BE-%D0%BC%D0%B5%D1%80%D0%B5-%D1%82%D0%BE%D0%B3%D0%BE-%D0%BA%D0%B0%D0%BA-%D0%BE%D0%BD%D0%B8-%D0%B2%D0%B0%D1%80%D1%8F%D1%82-%D1%81%D0%BE%D0%B2%D0%BC%D0%B5%D1%81%D1%82%D0%BD%D0%BE-44686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657" y="3068960"/>
            <a:ext cx="2292783" cy="16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94116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Правильные игрушки для деток от года должны учить малыша сравнивать и различать форму, цвет и размер предметов, развить мелкую моторику пальцев, координацию движений, логическое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2905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269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лица</vt:lpstr>
      <vt:lpstr>«Как игрушка развивает ребенка?»</vt:lpstr>
      <vt:lpstr>Действительно ли ребенку нужен миллион развивающих игрушек, чтобы вырасти умным? </vt:lpstr>
      <vt:lpstr>От 0 до 3 месяцев</vt:lpstr>
      <vt:lpstr>Подвесные мобили</vt:lpstr>
      <vt:lpstr>Погремушки и прорезыватели</vt:lpstr>
      <vt:lpstr>От 3 до 6 месяцев</vt:lpstr>
      <vt:lpstr>От 6 месяцев до 1 года</vt:lpstr>
      <vt:lpstr>Слайд 8</vt:lpstr>
      <vt:lpstr>Что важно развивать в период от 1 до 2 лет?</vt:lpstr>
      <vt:lpstr>Слайд 10</vt:lpstr>
      <vt:lpstr>Слайд 11</vt:lpstr>
      <vt:lpstr>Ребенку исполнилось 2 года. Какую игрушку лучше подарить?</vt:lpstr>
      <vt:lpstr>Развивающие карточки</vt:lpstr>
      <vt:lpstr>Как узнать – дорос ли малыш к определенной игрушке?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игрушка развивает ребенка?»</dc:title>
  <dc:creator>Марина Рошко</dc:creator>
  <cp:lastModifiedBy>5</cp:lastModifiedBy>
  <cp:revision>13</cp:revision>
  <dcterms:created xsi:type="dcterms:W3CDTF">2021-04-22T15:29:09Z</dcterms:created>
  <dcterms:modified xsi:type="dcterms:W3CDTF">2022-04-15T08:25:51Z</dcterms:modified>
</cp:coreProperties>
</file>