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5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7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2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-1" fmla="*/ 0 w 7955280"/>
              <a:gd name="connsiteY0-2" fmla="*/ 495300 h 495300"/>
              <a:gd name="connsiteX1-3" fmla="*/ 169546 w 7955280"/>
              <a:gd name="connsiteY1-4" fmla="*/ 0 h 495300"/>
              <a:gd name="connsiteX2-5" fmla="*/ 3966210 w 7955280"/>
              <a:gd name="connsiteY2-6" fmla="*/ 95250 h 495300"/>
              <a:gd name="connsiteX3-7" fmla="*/ 7785734 w 7955280"/>
              <a:gd name="connsiteY3-8" fmla="*/ 0 h 495300"/>
              <a:gd name="connsiteX4-9" fmla="*/ 7955280 w 7955280"/>
              <a:gd name="connsiteY4-10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1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1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2" y="702070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2" y="1794936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1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3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3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1" y="5357593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1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3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8" y="3725335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70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8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-1" fmla="*/ 0 w 7955280"/>
              <a:gd name="connsiteY0-2" fmla="*/ 495300 h 495300"/>
              <a:gd name="connsiteX1-3" fmla="*/ 169546 w 7955280"/>
              <a:gd name="connsiteY1-4" fmla="*/ 0 h 495300"/>
              <a:gd name="connsiteX2-5" fmla="*/ 3966210 w 7955280"/>
              <a:gd name="connsiteY2-6" fmla="*/ 95250 h 495300"/>
              <a:gd name="connsiteX3-7" fmla="*/ 7785734 w 7955280"/>
              <a:gd name="connsiteY3-8" fmla="*/ 0 h 495300"/>
              <a:gd name="connsiteX4-9" fmla="*/ 7955280 w 7955280"/>
              <a:gd name="connsiteY4-10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7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3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4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9" y="5885673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5" y="5829262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4" y="5896962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8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-1" fmla="*/ 0 w 7955280"/>
              <a:gd name="connsiteY0-2" fmla="*/ 495300 h 495300"/>
              <a:gd name="connsiteX1-3" fmla="*/ 169546 w 7955280"/>
              <a:gd name="connsiteY1-4" fmla="*/ 0 h 495300"/>
              <a:gd name="connsiteX2-5" fmla="*/ 3966210 w 7955280"/>
              <a:gd name="connsiteY2-6" fmla="*/ 95250 h 495300"/>
              <a:gd name="connsiteX3-7" fmla="*/ 7785734 w 7955280"/>
              <a:gd name="connsiteY3-8" fmla="*/ 0 h 495300"/>
              <a:gd name="connsiteX4-9" fmla="*/ 7955280 w 7955280"/>
              <a:gd name="connsiteY4-10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9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7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7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8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8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90" y="5900027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1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-1" fmla="*/ 0 w 7955280"/>
              <a:gd name="connsiteY0-2" fmla="*/ 495300 h 495300"/>
              <a:gd name="connsiteX1-3" fmla="*/ 169546 w 7955280"/>
              <a:gd name="connsiteY1-4" fmla="*/ 0 h 495300"/>
              <a:gd name="connsiteX2-5" fmla="*/ 3966210 w 7955280"/>
              <a:gd name="connsiteY2-6" fmla="*/ 95250 h 495300"/>
              <a:gd name="connsiteX3-7" fmla="*/ 7785734 w 7955280"/>
              <a:gd name="connsiteY3-8" fmla="*/ 0 h 495300"/>
              <a:gd name="connsiteX4-9" fmla="*/ 7955280 w 7955280"/>
              <a:gd name="connsiteY4-10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2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8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3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2" y="5809153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3" y="5809153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196752"/>
            <a:ext cx="5723468" cy="1224136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Кроссворд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564904"/>
            <a:ext cx="5712179" cy="1524000"/>
          </a:xfrm>
        </p:spPr>
        <p:txBody>
          <a:bodyPr/>
          <a:lstStyle/>
          <a:p>
            <a:r>
              <a:rPr lang="ru-RU" b="1" dirty="0" smtClean="0">
                <a:latin typeface="+mj-lt"/>
              </a:rPr>
              <a:t>Школьные принадлежности</a:t>
            </a:r>
            <a:endParaRPr lang="ru-RU" b="1" dirty="0">
              <a:latin typeface="+mj-lt"/>
            </a:endParaRPr>
          </a:p>
        </p:txBody>
      </p:sp>
      <p:pic>
        <p:nvPicPr>
          <p:cNvPr id="6146" name="Picture 2" descr="C:\Users\ПК\Desktop\depositphotos_31116851-stock-photo-school-supplies-around-a-backp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068960"/>
            <a:ext cx="3431878" cy="25227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66656" y="5157192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prstClr val="black"/>
                </a:solidFill>
                <a:latin typeface="Calibri" panose="020F0502020204030204" pitchFamily="34" charset="0"/>
              </a:rPr>
              <a:t>Разработала</a:t>
            </a:r>
          </a:p>
          <a:p>
            <a:pPr algn="r"/>
            <a:r>
              <a:rPr lang="ru-RU" dirty="0" smtClean="0">
                <a:solidFill>
                  <a:prstClr val="black"/>
                </a:solidFill>
                <a:latin typeface="Calibri" panose="020F0502020204030204" pitchFamily="34" charset="0"/>
              </a:rPr>
              <a:t>Педагог-психолог </a:t>
            </a:r>
            <a:r>
              <a:rPr lang="ru-RU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Дьяковская</a:t>
            </a:r>
            <a:r>
              <a:rPr lang="ru-RU" dirty="0" smtClean="0">
                <a:solidFill>
                  <a:prstClr val="black"/>
                </a:solidFill>
                <a:latin typeface="Calibri" panose="020F0502020204030204" pitchFamily="34" charset="0"/>
              </a:rPr>
              <a:t> М.Л.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5142" y="1104028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Calibri" panose="020F0502020204030204" pitchFamily="34" charset="0"/>
              </a:rPr>
              <a:t>МДОУ «Детский сад № 8»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1116330" y="1679575"/>
            <a:ext cx="691197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000" b="1" i="1">
                <a:latin typeface="Times New Roman" panose="02020603050405020304" charset="0"/>
                <a:cs typeface="Calibri" panose="020F0502020204030204" charset="0"/>
              </a:rPr>
              <a:t>Цель</a:t>
            </a:r>
            <a:r>
              <a:rPr lang="en-US" sz="2000" b="0">
                <a:latin typeface="Times New Roman" panose="02020603050405020304" charset="0"/>
                <a:cs typeface="Calibri" panose="020F0502020204030204" charset="0"/>
              </a:rPr>
              <a:t> – закрепить знания детей о школьных принадлежностях.  </a:t>
            </a:r>
            <a:endParaRPr lang="en-US" sz="2000" b="1" i="1">
              <a:latin typeface="Times New Roman" panose="02020603050405020304" charset="0"/>
              <a:cs typeface="Calibri" panose="020F0502020204030204" charset="0"/>
            </a:endParaRPr>
          </a:p>
          <a:p>
            <a:pPr indent="0"/>
            <a:r>
              <a:rPr lang="en-US" sz="2000" b="1" i="1">
                <a:latin typeface="Times New Roman" panose="02020603050405020304" charset="0"/>
                <a:cs typeface="Calibri" panose="020F0502020204030204" charset="0"/>
              </a:rPr>
              <a:t>Задачи: </a:t>
            </a:r>
            <a:endParaRPr lang="en-US" sz="2000" b="0">
              <a:latin typeface="Times New Roman" panose="02020603050405020304" charset="0"/>
              <a:cs typeface="Calibri" panose="020F0502020204030204" charset="0"/>
            </a:endParaRPr>
          </a:p>
          <a:p>
            <a:pPr indent="0"/>
            <a:r>
              <a:rPr lang="en-US" sz="2000" b="0">
                <a:latin typeface="Times New Roman" panose="02020603050405020304" charset="0"/>
                <a:cs typeface="Calibri" panose="020F0502020204030204" charset="0"/>
              </a:rPr>
              <a:t>- формировать познавательную активность детей старшего дошкольного возраста; </a:t>
            </a:r>
          </a:p>
          <a:p>
            <a:pPr indent="0"/>
            <a:r>
              <a:rPr lang="en-US" sz="2000" b="0">
                <a:latin typeface="Times New Roman" panose="02020603050405020304" charset="0"/>
                <a:cs typeface="Calibri" panose="020F0502020204030204" charset="0"/>
              </a:rPr>
              <a:t>- развивать познавательные процессы: внимание, мышление, воображение, речь.</a:t>
            </a:r>
            <a:endParaRPr lang="en-US"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43608" y="2420888"/>
          <a:ext cx="7128795" cy="33843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5253"/>
                <a:gridCol w="475253"/>
                <a:gridCol w="475253"/>
                <a:gridCol w="475253"/>
                <a:gridCol w="475253"/>
                <a:gridCol w="475253"/>
                <a:gridCol w="475253"/>
                <a:gridCol w="475253"/>
                <a:gridCol w="475253"/>
                <a:gridCol w="475253"/>
                <a:gridCol w="475253"/>
                <a:gridCol w="475253"/>
                <a:gridCol w="475253"/>
                <a:gridCol w="475253"/>
                <a:gridCol w="475253"/>
              </a:tblGrid>
              <a:tr h="561662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7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5679">
                <a:tc gridSpan="7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2</a:t>
                      </a:r>
                      <a:endParaRPr lang="ru-RU" b="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5679"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705679"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4</a:t>
                      </a:r>
                      <a:endParaRPr lang="ru-RU" b="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567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64704"/>
            <a:ext cx="6336704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132856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sz="2700" b="1" dirty="0"/>
              <a:t>1</a:t>
            </a:r>
            <a:r>
              <a:rPr lang="ru-RU" sz="2700" dirty="0"/>
              <a:t>. Если ты его отточишь,</a:t>
            </a:r>
            <a:br>
              <a:rPr lang="ru-RU" sz="2700" dirty="0"/>
            </a:br>
            <a:r>
              <a:rPr lang="ru-RU" sz="2700" dirty="0"/>
              <a:t>Нарисуешь всё,</a:t>
            </a:r>
            <a:br>
              <a:rPr lang="ru-RU" sz="2700" dirty="0"/>
            </a:br>
            <a:r>
              <a:rPr lang="ru-RU" sz="2700" dirty="0"/>
              <a:t>Что хочешь!</a:t>
            </a:r>
            <a:br>
              <a:rPr lang="ru-RU" sz="2700" dirty="0"/>
            </a:br>
            <a:r>
              <a:rPr lang="ru-RU" sz="2700" dirty="0"/>
              <a:t>Солнце, море,</a:t>
            </a:r>
            <a:br>
              <a:rPr lang="ru-RU" sz="2700" dirty="0"/>
            </a:br>
            <a:r>
              <a:rPr lang="ru-RU" sz="2700" dirty="0"/>
              <a:t>Горы, пляж…</a:t>
            </a:r>
            <a:br>
              <a:rPr lang="ru-RU" sz="2700" dirty="0"/>
            </a:br>
            <a:r>
              <a:rPr lang="ru-RU" sz="2700" dirty="0"/>
              <a:t>Что же это</a:t>
            </a:r>
            <a:r>
              <a:rPr lang="ru-RU" sz="2700" dirty="0" smtClean="0"/>
              <a:t>?..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                                                  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3" name="Picture 2" descr="C:\Users\ПК\Desktop\5b684329d7280eea09fa19e6317593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9181">
            <a:off x="4414119" y="3189822"/>
            <a:ext cx="1974743" cy="26431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484784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700" b="1" dirty="0"/>
              <a:t>          </a:t>
            </a:r>
            <a:r>
              <a:rPr lang="ru-RU" sz="2700" b="1" dirty="0" smtClean="0"/>
              <a:t>2</a:t>
            </a:r>
            <a:r>
              <a:rPr lang="ru-RU" sz="2700" dirty="0" smtClean="0"/>
              <a:t>. Говорит </a:t>
            </a:r>
            <a:r>
              <a:rPr lang="ru-RU" sz="2700" dirty="0"/>
              <a:t>она беззвучно, </a:t>
            </a:r>
            <a:br>
              <a:rPr lang="ru-RU" sz="2700" dirty="0"/>
            </a:br>
            <a:r>
              <a:rPr lang="ru-RU" sz="2700" dirty="0" smtClean="0"/>
              <a:t>                А </a:t>
            </a:r>
            <a:r>
              <a:rPr lang="ru-RU" sz="2700" dirty="0"/>
              <a:t>понятно и не скучно. </a:t>
            </a:r>
            <a:br>
              <a:rPr lang="ru-RU" sz="2700" dirty="0"/>
            </a:br>
            <a:r>
              <a:rPr lang="ru-RU" sz="2700" dirty="0" smtClean="0"/>
              <a:t>                     Ты </a:t>
            </a:r>
            <a:r>
              <a:rPr lang="ru-RU" sz="2700" dirty="0"/>
              <a:t>беседуй чаще с ней — </a:t>
            </a:r>
            <a:br>
              <a:rPr lang="ru-RU" sz="2700" dirty="0"/>
            </a:br>
            <a:r>
              <a:rPr lang="ru-RU" sz="2700" dirty="0" smtClean="0"/>
              <a:t>                    Станешь </a:t>
            </a:r>
            <a:r>
              <a:rPr lang="ru-RU" sz="2700" dirty="0"/>
              <a:t>вчетверо умней.                                        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2050" name="Picture 2" descr="C:\Users\ПК\Desktop\2664520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588908"/>
            <a:ext cx="2486049" cy="33147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484784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700" b="1" dirty="0" smtClean="0"/>
              <a:t>3</a:t>
            </a:r>
            <a:r>
              <a:rPr lang="ru-RU" sz="2700" b="1" dirty="0"/>
              <a:t>. </a:t>
            </a:r>
            <a:r>
              <a:rPr lang="ru-RU" sz="2700" dirty="0"/>
              <a:t>Несу за плечами дом,</a:t>
            </a:r>
            <a:br>
              <a:rPr lang="ru-RU" sz="2700" dirty="0"/>
            </a:br>
            <a:r>
              <a:rPr lang="ru-RU" sz="2700" dirty="0"/>
              <a:t>Живут постоянно в нем</a:t>
            </a:r>
            <a:br>
              <a:rPr lang="ru-RU" sz="2700" dirty="0"/>
            </a:br>
            <a:r>
              <a:rPr lang="ru-RU" sz="2700" dirty="0"/>
              <a:t>Книжки, ручки и тетрадки.</a:t>
            </a:r>
            <a:br>
              <a:rPr lang="ru-RU" sz="2700" dirty="0"/>
            </a:br>
            <a:r>
              <a:rPr lang="ru-RU" sz="2700" dirty="0"/>
              <a:t>Ты готов сказать отгадку?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3074" name="Picture 2" descr="C:\Users\ПК\Desktop\post-3-0-06347000-1454303320_thum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780928"/>
            <a:ext cx="3199595" cy="303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484784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412776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+mj-lt"/>
              </a:rPr>
              <a:t>4</a:t>
            </a:r>
            <a:r>
              <a:rPr lang="ru-RU" sz="2400" dirty="0" smtClean="0">
                <a:latin typeface="+mj-lt"/>
              </a:rPr>
              <a:t>. Я </a:t>
            </a:r>
            <a:r>
              <a:rPr lang="ru-RU" sz="2400" dirty="0">
                <a:latin typeface="+mj-lt"/>
              </a:rPr>
              <a:t>прямая, ровная,</a:t>
            </a:r>
          </a:p>
          <a:p>
            <a:pPr algn="ctr"/>
            <a:r>
              <a:rPr lang="ru-RU" sz="2400" dirty="0">
                <a:latin typeface="+mj-lt"/>
              </a:rPr>
              <a:t>На спине шкала,</a:t>
            </a:r>
          </a:p>
          <a:p>
            <a:pPr algn="ctr"/>
            <a:r>
              <a:rPr lang="ru-RU" sz="2400" dirty="0">
                <a:latin typeface="+mj-lt"/>
              </a:rPr>
              <a:t>Каждому школьнику,</a:t>
            </a:r>
          </a:p>
          <a:p>
            <a:pPr algn="ctr"/>
            <a:r>
              <a:rPr lang="ru-RU" sz="2400" dirty="0">
                <a:latin typeface="+mj-lt"/>
              </a:rPr>
              <a:t>Знакома Я!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098" name="Picture 2" descr="C:\Users\ПК\Desktop\180659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357" y="3582693"/>
            <a:ext cx="3838567" cy="174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376" y="2276872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5</a:t>
            </a:r>
            <a:r>
              <a:rPr lang="ru-RU" sz="2700" dirty="0" smtClean="0"/>
              <a:t>. Я </a:t>
            </a:r>
            <a:r>
              <a:rPr lang="ru-RU" sz="2700" dirty="0"/>
              <a:t>с собой её ношу,</a:t>
            </a:r>
            <a:br>
              <a:rPr lang="ru-RU" sz="2700" dirty="0"/>
            </a:br>
            <a:r>
              <a:rPr lang="ru-RU" sz="2700" dirty="0"/>
              <a:t>Всё, что нужно, напишу.</a:t>
            </a:r>
            <a:br>
              <a:rPr lang="ru-RU" sz="2700" dirty="0"/>
            </a:br>
            <a:r>
              <a:rPr lang="ru-RU" sz="2700" dirty="0"/>
              <a:t>Замечательная штучка</a:t>
            </a:r>
            <a:br>
              <a:rPr lang="ru-RU" sz="2700" dirty="0"/>
            </a:br>
            <a:r>
              <a:rPr lang="ru-RU" sz="2700" dirty="0"/>
              <a:t>Самопишущая…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                                                  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5122" name="Picture 2" descr="C:\Users\ПК\Desktop\iU6HGYMR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4519">
            <a:off x="3491879" y="3522074"/>
            <a:ext cx="2160240" cy="1907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43611" y="1484784"/>
          <a:ext cx="7128795" cy="33843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5253"/>
                <a:gridCol w="475253"/>
                <a:gridCol w="475253"/>
                <a:gridCol w="475253"/>
                <a:gridCol w="475253"/>
                <a:gridCol w="475253"/>
                <a:gridCol w="475253"/>
                <a:gridCol w="475253"/>
                <a:gridCol w="475253"/>
                <a:gridCol w="475253"/>
                <a:gridCol w="475253"/>
                <a:gridCol w="475253"/>
                <a:gridCol w="475253"/>
                <a:gridCol w="475253"/>
                <a:gridCol w="475253"/>
              </a:tblGrid>
              <a:tr h="56166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р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д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ш</a:t>
                      </a:r>
                      <a:endParaRPr lang="ru-RU" sz="20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7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5679">
                <a:tc gridSpan="7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к</a:t>
                      </a:r>
                    </a:p>
                    <a:p>
                      <a:pPr algn="ctr"/>
                      <a:endParaRPr lang="ru-RU" sz="2000" b="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г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а</a:t>
                      </a:r>
                      <a:endParaRPr lang="ru-RU" sz="2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5679"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о</a:t>
                      </a:r>
                      <a:endParaRPr lang="ru-RU" sz="20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р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ф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ь</a:t>
                      </a:r>
                      <a:endParaRPr lang="ru-RU" sz="20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705679"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л</a:t>
                      </a:r>
                      <a:endParaRPr lang="ru-RU" sz="20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а</a:t>
                      </a:r>
                      <a:endParaRPr lang="ru-RU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567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р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у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ч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а</a:t>
                      </a:r>
                      <a:endParaRPr lang="ru-RU" sz="20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>
            <a:fillRect/>
          </a:stretch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</TotalTime>
  <Words>118</Words>
  <Application>Microsoft Office PowerPoint</Application>
  <PresentationFormat>Экран (4:3)</PresentationFormat>
  <Paragraphs>56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Brush Script MT</vt:lpstr>
      <vt:lpstr>Calibri</vt:lpstr>
      <vt:lpstr>Constantia</vt:lpstr>
      <vt:lpstr>Franklin Gothic Book</vt:lpstr>
      <vt:lpstr>Rage Italic</vt:lpstr>
      <vt:lpstr>Times New Roman</vt:lpstr>
      <vt:lpstr>Кнопка</vt:lpstr>
      <vt:lpstr>Кроссворд </vt:lpstr>
      <vt:lpstr>Презентация PowerPoint</vt:lpstr>
      <vt:lpstr>Презентация PowerPoint</vt:lpstr>
      <vt:lpstr>1. Если ты его отточишь, Нарисуешь всё, Что хочешь! Солнце, море, Горы, пляж… Что же это?..                                                        </vt:lpstr>
      <vt:lpstr>            2. Говорит она беззвучно,                  А понятно и не скучно.                       Ты беседуй чаще с ней —                      Станешь вчетверо умней.                                             </vt:lpstr>
      <vt:lpstr>  3. Несу за плечами дом, Живут постоянно в нем Книжки, ручки и тетрадки. Ты готов сказать отгадку?    </vt:lpstr>
      <vt:lpstr>      </vt:lpstr>
      <vt:lpstr>5. Я с собой её ношу, Всё, что нужно, напишу. Замечательная штучка Самопишущая…                                                        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Кроссворд </dc:title>
  <dc:creator>ПК</dc:creator>
  <cp:lastModifiedBy>RePack by Diakov</cp:lastModifiedBy>
  <cp:revision>10</cp:revision>
  <dcterms:created xsi:type="dcterms:W3CDTF">2018-08-15T12:09:00Z</dcterms:created>
  <dcterms:modified xsi:type="dcterms:W3CDTF">2020-01-13T21:12:47Z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1033-11.2.0.8341</vt:lpwstr>
  </property>
</Properties>
</file>