
<file path=[Content_Types].xml><?xml version="1.0" encoding="utf-8"?>
<Types xmlns="http://schemas.openxmlformats.org/package/2006/content-types">
  <Default ContentType="application/vnd.openxmlformats-package.relationships+xml" Extension="rels"/>
  <Default ContentType="image/jpeg" Extension="jpeg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presentationml.viewProps+xml" PartName="/ppt/viewProps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Relationship Id="rId5" Target="docProps/custom.xml" Type="http://schemas.openxmlformats.org/officeDocument/2006/relationships/custom-properties"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0" r:id="rId17"/>
    <p:sldId id="273" r:id="rId18"/>
    <p:sldId id="271" r:id="rId19"/>
    <p:sldId id="274" r:id="rId20"/>
  </p:sldIdLst>
  <p:sldSz cx="12192000" cy="6858000"/>
  <p:notesSz cx="6858000" cy="9144000"/>
  <p:custDataLst>
    <p:tags r:id="rId2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8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" Type="http://schemas.openxmlformats.org/officeDocument/2006/relationships/slide" Target="slides/slide1.xml" /><Relationship Id="rId20" Type="http://schemas.openxmlformats.org/officeDocument/2006/relationships/slide" Target="slides/slide19.xml" /><Relationship Id="rId21" Type="http://schemas.openxmlformats.org/officeDocument/2006/relationships/tags" Target="tags/tag1.xml" /><Relationship Id="rId22" Type="http://schemas.openxmlformats.org/officeDocument/2006/relationships/presProps" Target="presProps.xml" /><Relationship Id="rId23" Type="http://schemas.openxmlformats.org/officeDocument/2006/relationships/viewProps" Target="viewProps.xml" /><Relationship Id="rId24" Type="http://schemas.openxmlformats.org/officeDocument/2006/relationships/theme" Target="theme/theme1.xml" /><Relationship Id="rId25" Type="http://schemas.openxmlformats.org/officeDocument/2006/relationships/tableStyles" Target="tableStyles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CEA1-645D-4ACE-B2C1-4C5455D01EF7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DEDE7-F3E9-4D7D-8253-70034B8CF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96054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CEA1-645D-4ACE-B2C1-4C5455D01EF7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DEDE7-F3E9-4D7D-8253-70034B8CF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07377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CEA1-645D-4ACE-B2C1-4C5455D01EF7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DEDE7-F3E9-4D7D-8253-70034B8CF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012391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CEA1-645D-4ACE-B2C1-4C5455D01EF7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DEDE7-F3E9-4D7D-8253-70034B8CF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892682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CEA1-645D-4ACE-B2C1-4C5455D01EF7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DEDE7-F3E9-4D7D-8253-70034B8CF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090434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CEA1-645D-4ACE-B2C1-4C5455D01EF7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DEDE7-F3E9-4D7D-8253-70034B8CF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594878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CEA1-645D-4ACE-B2C1-4C5455D01EF7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DEDE7-F3E9-4D7D-8253-70034B8CF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358505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CEA1-645D-4ACE-B2C1-4C5455D01EF7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DEDE7-F3E9-4D7D-8253-70034B8CF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892206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CEA1-645D-4ACE-B2C1-4C5455D01EF7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DEDE7-F3E9-4D7D-8253-70034B8CF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195764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CEA1-645D-4ACE-B2C1-4C5455D01EF7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DEDE7-F3E9-4D7D-8253-70034B8CF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140283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CEA1-645D-4ACE-B2C1-4C5455D01EF7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DEDE7-F3E9-4D7D-8253-70034B8CF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137735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6CEA1-645D-4ACE-B2C1-4C5455D01EF7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DEDE7-F3E9-4D7D-8253-70034B8CF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55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35.jpeg" /><Relationship Id="rId3" Type="http://schemas.openxmlformats.org/officeDocument/2006/relationships/image" Target="../media/image36.jpe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37.jpe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38.jpe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39.jpeg" /><Relationship Id="rId3" Type="http://schemas.openxmlformats.org/officeDocument/2006/relationships/image" Target="../media/image38.jpeg" /><Relationship Id="rId4" Type="http://schemas.openxmlformats.org/officeDocument/2006/relationships/image" Target="../media/image40.jpe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40.jpeg" /><Relationship Id="rId3" Type="http://schemas.openxmlformats.org/officeDocument/2006/relationships/slide" Target="slide16.xml" TargetMode="Internal" /><Relationship Id="rId4" Type="http://schemas.openxmlformats.org/officeDocument/2006/relationships/image" Target="../media/image41.jpeg" /><Relationship Id="rId5" Type="http://schemas.openxmlformats.org/officeDocument/2006/relationships/image" Target="../media/image42.jpeg" /><Relationship Id="rId6" Type="http://schemas.openxmlformats.org/officeDocument/2006/relationships/slide" Target="slide18.xml" TargetMode="Internal" /><Relationship Id="rId7" Type="http://schemas.openxmlformats.org/officeDocument/2006/relationships/image" Target="../media/image43.jpeg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44.jpeg" /><Relationship Id="rId3" Type="http://schemas.openxmlformats.org/officeDocument/2006/relationships/slide" Target="slide17.xml" TargetMode="Internal" /><Relationship Id="rId4" Type="http://schemas.openxmlformats.org/officeDocument/2006/relationships/image" Target="../media/image45.jpeg" /><Relationship Id="rId5" Type="http://schemas.openxmlformats.org/officeDocument/2006/relationships/slide" Target="slide19.xml" TargetMode="Internal" /><Relationship Id="rId6" Type="http://schemas.openxmlformats.org/officeDocument/2006/relationships/image" Target="../media/image46.jpeg" /><Relationship Id="rId7" Type="http://schemas.openxmlformats.org/officeDocument/2006/relationships/image" Target="../media/image47.jpeg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48.jpeg" /><Relationship Id="rId3" Type="http://schemas.openxmlformats.org/officeDocument/2006/relationships/slide" Target="slide14.xml" TargetMode="Interna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48.jpeg" /><Relationship Id="rId3" Type="http://schemas.openxmlformats.org/officeDocument/2006/relationships/slide" Target="slide15.xml" TargetMode="Interna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49.jpeg" /><Relationship Id="rId3" Type="http://schemas.openxmlformats.org/officeDocument/2006/relationships/slide" Target="slide14.xml" TargetMode="Interna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49.jpeg" /><Relationship Id="rId3" Type="http://schemas.openxmlformats.org/officeDocument/2006/relationships/slide" Target="slide15.xml" TargetMode="In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7.jpeg" /><Relationship Id="rId2" Type="http://schemas.openxmlformats.org/officeDocument/2006/relationships/image" Target="../media/image2.jpeg" /><Relationship Id="rId3" Type="http://schemas.openxmlformats.org/officeDocument/2006/relationships/slide" Target="slide5.xml" TargetMode="Internal" /><Relationship Id="rId4" Type="http://schemas.openxmlformats.org/officeDocument/2006/relationships/image" Target="../media/image3.jpeg" /><Relationship Id="rId5" Type="http://schemas.openxmlformats.org/officeDocument/2006/relationships/slide" Target="slide4.xml" TargetMode="Internal" /><Relationship Id="rId6" Type="http://schemas.openxmlformats.org/officeDocument/2006/relationships/image" Target="../media/image4.jpeg" /><Relationship Id="rId7" Type="http://schemas.openxmlformats.org/officeDocument/2006/relationships/slide" Target="slide6.xml" TargetMode="Internal" /><Relationship Id="rId8" Type="http://schemas.openxmlformats.org/officeDocument/2006/relationships/image" Target="../media/image5.jpeg" /><Relationship Id="rId9" Type="http://schemas.openxmlformats.org/officeDocument/2006/relationships/image" Target="../media/image6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8.jpeg" /><Relationship Id="rId3" Type="http://schemas.openxmlformats.org/officeDocument/2006/relationships/slide" Target="slide3.xml" TargetMode="Interna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9.jpeg" /><Relationship Id="rId3" Type="http://schemas.openxmlformats.org/officeDocument/2006/relationships/slide" Target="slide3.xml" TargetMode="Interna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0.jpeg" /><Relationship Id="rId3" Type="http://schemas.openxmlformats.org/officeDocument/2006/relationships/slide" Target="slide3.xml" TargetMode="Interna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19.jpeg" /><Relationship Id="rId11" Type="http://schemas.openxmlformats.org/officeDocument/2006/relationships/image" Target="../media/image20.jpeg" /><Relationship Id="rId12" Type="http://schemas.openxmlformats.org/officeDocument/2006/relationships/image" Target="../media/image21.jpeg" /><Relationship Id="rId2" Type="http://schemas.openxmlformats.org/officeDocument/2006/relationships/image" Target="../media/image11.jpeg" /><Relationship Id="rId3" Type="http://schemas.openxmlformats.org/officeDocument/2006/relationships/image" Target="../media/image12.jpeg" /><Relationship Id="rId4" Type="http://schemas.openxmlformats.org/officeDocument/2006/relationships/image" Target="../media/image13.jpeg" /><Relationship Id="rId5" Type="http://schemas.openxmlformats.org/officeDocument/2006/relationships/image" Target="../media/image14.jpeg" /><Relationship Id="rId6" Type="http://schemas.openxmlformats.org/officeDocument/2006/relationships/image" Target="../media/image15.jpeg" /><Relationship Id="rId7" Type="http://schemas.openxmlformats.org/officeDocument/2006/relationships/image" Target="../media/image16.jpeg" /><Relationship Id="rId8" Type="http://schemas.openxmlformats.org/officeDocument/2006/relationships/image" Target="../media/image17.jpeg" /><Relationship Id="rId9" Type="http://schemas.openxmlformats.org/officeDocument/2006/relationships/image" Target="../media/image18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30.jpeg" /><Relationship Id="rId11" Type="http://schemas.openxmlformats.org/officeDocument/2006/relationships/image" Target="../media/image31.jpeg" /><Relationship Id="rId12" Type="http://schemas.openxmlformats.org/officeDocument/2006/relationships/image" Target="../media/image32.jpeg" /><Relationship Id="rId2" Type="http://schemas.openxmlformats.org/officeDocument/2006/relationships/image" Target="../media/image22.jpeg" /><Relationship Id="rId3" Type="http://schemas.openxmlformats.org/officeDocument/2006/relationships/image" Target="../media/image23.jpeg" /><Relationship Id="rId4" Type="http://schemas.openxmlformats.org/officeDocument/2006/relationships/image" Target="../media/image24.jpeg" /><Relationship Id="rId5" Type="http://schemas.openxmlformats.org/officeDocument/2006/relationships/image" Target="../media/image25.jpeg" /><Relationship Id="rId6" Type="http://schemas.openxmlformats.org/officeDocument/2006/relationships/image" Target="../media/image26.jpeg" /><Relationship Id="rId7" Type="http://schemas.openxmlformats.org/officeDocument/2006/relationships/image" Target="../media/image27.jpeg" /><Relationship Id="rId8" Type="http://schemas.openxmlformats.org/officeDocument/2006/relationships/image" Target="../media/image28.jpeg" /><Relationship Id="rId9" Type="http://schemas.openxmlformats.org/officeDocument/2006/relationships/image" Target="../media/image29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33.jpeg" /><Relationship Id="rId3" Type="http://schemas.openxmlformats.org/officeDocument/2006/relationships/image" Target="../media/image3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8406" y="1772529"/>
            <a:ext cx="9111175" cy="2799470"/>
          </a:xfrm>
        </p:spPr>
        <p:txBody>
          <a:bodyPr>
            <a:normAutofit/>
          </a:bodyPr>
          <a:lstStyle/>
          <a:p>
            <a:r>
              <a:rPr lang="ru-RU" sz="8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Дикие животные леса</a:t>
            </a:r>
            <a:endParaRPr lang="ru-RU" sz="8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575722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Прямоугольник 1"/>
          <p:cNvSpPr/>
          <p:nvPr/>
        </p:nvSpPr>
        <p:spPr>
          <a:xfrm>
            <a:off x="1640386" y="196392"/>
            <a:ext cx="1478290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99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199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4403187" y="1151820"/>
            <a:ext cx="2560320" cy="5205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>
            <a:off x="4586067" y="4103691"/>
            <a:ext cx="2560320" cy="5205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640386" y="3536911"/>
            <a:ext cx="1478290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99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486" y="-76030"/>
            <a:ext cx="2329096" cy="29193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2291" y="2906022"/>
            <a:ext cx="2416951" cy="3029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284400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Прямоугольник 1"/>
          <p:cNvSpPr/>
          <p:nvPr/>
        </p:nvSpPr>
        <p:spPr>
          <a:xfrm>
            <a:off x="1640386" y="196392"/>
            <a:ext cx="1478290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99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199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4403187" y="1151820"/>
            <a:ext cx="2560320" cy="5205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>
            <a:off x="4586067" y="4103691"/>
            <a:ext cx="2560320" cy="5205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640386" y="3536911"/>
            <a:ext cx="1478290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99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507" y="-304186"/>
            <a:ext cx="4622919" cy="343251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6387" y="2843270"/>
            <a:ext cx="4622919" cy="3432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360222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Прямоугольник 1"/>
          <p:cNvSpPr/>
          <p:nvPr/>
        </p:nvSpPr>
        <p:spPr>
          <a:xfrm>
            <a:off x="1640386" y="196392"/>
            <a:ext cx="1478290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99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199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4403187" y="1151820"/>
            <a:ext cx="2560320" cy="5205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>
            <a:off x="4586067" y="4103691"/>
            <a:ext cx="2560320" cy="5205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640386" y="3536911"/>
            <a:ext cx="1478290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99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0"/>
            <a:ext cx="4008834" cy="320626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708" y="2945117"/>
            <a:ext cx="4198748" cy="3358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153450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000" y="1163340"/>
            <a:ext cx="3193159" cy="380082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28" y="1163340"/>
            <a:ext cx="4188755" cy="335016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159" y="1299243"/>
            <a:ext cx="3534984" cy="378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054173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Рисунок 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83206"/>
            <a:ext cx="2840351" cy="3038622"/>
          </a:xfrm>
          <a:prstGeom prst="rect">
            <a:avLst/>
          </a:prstGeom>
        </p:spPr>
      </p:pic>
      <p:pic>
        <p:nvPicPr>
          <p:cNvPr id="3" name="Рисунок 2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387" y="2218775"/>
            <a:ext cx="2316134" cy="2903053"/>
          </a:xfrm>
          <a:prstGeom prst="rect">
            <a:avLst/>
          </a:prstGeom>
        </p:spPr>
      </p:pic>
      <p:pic>
        <p:nvPicPr>
          <p:cNvPr id="4" name="Рисунок 3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895" y="2492357"/>
            <a:ext cx="3067716" cy="2629471"/>
          </a:xfrm>
          <a:prstGeom prst="rect">
            <a:avLst/>
          </a:prstGeom>
        </p:spPr>
      </p:pic>
      <p:pic>
        <p:nvPicPr>
          <p:cNvPr id="5" name="Рисунок 4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3215" y="1941846"/>
            <a:ext cx="3538785" cy="3321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9710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Рисунок 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93" y="2532185"/>
            <a:ext cx="2602524" cy="2391508"/>
          </a:xfrm>
          <a:prstGeom prst="rect">
            <a:avLst/>
          </a:prstGeom>
        </p:spPr>
      </p:pic>
      <p:pic>
        <p:nvPicPr>
          <p:cNvPr id="3" name="Рисунок 2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535" y="2082016"/>
            <a:ext cx="3329377" cy="2841675"/>
          </a:xfrm>
          <a:prstGeom prst="rect">
            <a:avLst/>
          </a:prstGeom>
        </p:spPr>
      </p:pic>
      <p:pic>
        <p:nvPicPr>
          <p:cNvPr id="5" name="Рисунок 4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1915" y="2415318"/>
            <a:ext cx="3880085" cy="2508373"/>
          </a:xfrm>
          <a:prstGeom prst="rect">
            <a:avLst/>
          </a:prstGeom>
        </p:spPr>
      </p:pic>
      <p:pic>
        <p:nvPicPr>
          <p:cNvPr id="6" name="Рисунок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3230" y="2082016"/>
            <a:ext cx="1981372" cy="365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3214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Рисунок 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023" y="0"/>
            <a:ext cx="82279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18695"/>
      </p:ext>
    </p:extLst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Рисунок 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023" y="0"/>
            <a:ext cx="82279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043723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Рисунок 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000" y="0"/>
            <a:ext cx="960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075577"/>
      </p:ext>
    </p:extLst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Рисунок 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000" y="0"/>
            <a:ext cx="960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16353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2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03686" y="0"/>
            <a:ext cx="4922862" cy="6563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035028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Рисунок 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167" y="304719"/>
            <a:ext cx="2909974" cy="2074436"/>
          </a:xfrm>
          <a:prstGeom prst="rect">
            <a:avLst/>
          </a:prstGeom>
        </p:spPr>
      </p:pic>
      <p:pic>
        <p:nvPicPr>
          <p:cNvPr id="3" name="Рисунок 2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451" y="633047"/>
            <a:ext cx="5037684" cy="1965558"/>
          </a:xfrm>
          <a:prstGeom prst="rect">
            <a:avLst/>
          </a:prstGeom>
        </p:spPr>
      </p:pic>
      <p:pic>
        <p:nvPicPr>
          <p:cNvPr id="4" name="Рисунок 3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079" y="304719"/>
            <a:ext cx="3134477" cy="2447876"/>
          </a:xfrm>
          <a:prstGeom prst="rect">
            <a:avLst/>
          </a:prstGeom>
        </p:spPr>
      </p:pic>
      <p:pic>
        <p:nvPicPr>
          <p:cNvPr id="5" name="Рисунок 4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70732"/>
            <a:ext cx="4218678" cy="2028209"/>
          </a:xfrm>
          <a:prstGeom prst="rect">
            <a:avLst/>
          </a:prstGeom>
        </p:spPr>
      </p:pic>
      <p:pic>
        <p:nvPicPr>
          <p:cNvPr id="6" name="Рисунок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632" y="3838019"/>
            <a:ext cx="3270295" cy="2295496"/>
          </a:xfrm>
          <a:prstGeom prst="rect">
            <a:avLst/>
          </a:prstGeom>
        </p:spPr>
      </p:pic>
      <p:pic>
        <p:nvPicPr>
          <p:cNvPr id="7" name="Рисунок 6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024" y="3821489"/>
            <a:ext cx="3738040" cy="199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5863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Рисунок 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450" y="571500"/>
            <a:ext cx="88011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515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Рисунок 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337" y="729144"/>
            <a:ext cx="7200197" cy="5254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503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Рисунок 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058" y="0"/>
            <a:ext cx="87778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464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758" y="338726"/>
            <a:ext cx="2665608" cy="37701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984" y="402122"/>
            <a:ext cx="2765071" cy="391081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06" y="3709743"/>
            <a:ext cx="1781561" cy="223301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409" y="4056999"/>
            <a:ext cx="2002202" cy="148663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544" y="2206136"/>
            <a:ext cx="2232073" cy="167405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6223" y="4312940"/>
            <a:ext cx="2412791" cy="226675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014" y="297380"/>
            <a:ext cx="1806180" cy="154160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2840" y="4312940"/>
            <a:ext cx="2475616" cy="247561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455" y="3980179"/>
            <a:ext cx="2429208" cy="2279944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084" y="41240"/>
            <a:ext cx="2148001" cy="229794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095" y="-94448"/>
            <a:ext cx="2246429" cy="2433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1148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childTnLst>
                                    <p:animMotion origin="layout" path="M -1.25E-06 -3.7037E-06 L 0.65052 -0.26319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26" y="-1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childTnLst>
                                    <p:animMotion origin="layout" path="M -2.29167E-06 2.59259E-06 L 0.15847 0.24051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1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childTnLst>
                                    <p:animMotion origin="layout" path="M -8.33333E-07 0 L -0.22174 -0.06134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94" y="-3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childTnLst>
                                    <p:animMotion origin="layout" path="M 2.08333E-06 0 L -0.00742 -0.31644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8" y="-1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childTnLst>
                                    <p:animMotion origin="layout" path="M -4.16667E-07 4.44444E-06 L 0.17266 0.24861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33" y="1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xit" presetSubtype="0" fill="hold" nodeType="afterEffect"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childTnLst>
                                    <p:animMotion origin="layout" path="M -3.54167E-06 -2.96296E-06 L 0.34571 -0.45301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79" y="-2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nodeType="clickEffect">
                                  <p:childTnLst>
                                    <p:animMotion origin="layout" path="M -4.16667E-07 7.40741E-07 L -0.10599 -0.41551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99" y="-20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nodeType="clickEffect">
                                  <p:childTnLst>
                                    <p:animMotion origin="layout" path="M -2.29167E-06 2.22222E-06 L -0.36549 -0.3875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81" y="-19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xit" presetSubtype="0" fill="hold" nodeType="afterEffect"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 nodeType="clickPar">
                      <p:stCondLst>
                        <p:cond delay="0"/>
                      </p:stCondLst>
                      <p:childTnLst>
                        <p:par>
                          <p:cTn id="6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nodeType="clickEffect">
                                  <p:childTnLst>
                                    <p:animMotion origin="layout" path="M -3.54167E-06 -1.11111E-06 L -0.6625 0.2088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125" y="10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" presetClass="exit" presetSubtype="0" fill="hold" nodeType="afterEffect"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837" y="148568"/>
            <a:ext cx="2285809" cy="323296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118" y="214272"/>
            <a:ext cx="2239355" cy="316726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4837" y="3220827"/>
            <a:ext cx="1411137" cy="153001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15974" y="3381537"/>
            <a:ext cx="1978948" cy="148691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38223" y="4772598"/>
            <a:ext cx="1502728" cy="141211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68086" y="4839269"/>
            <a:ext cx="1626835" cy="120524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9457" y="3796573"/>
            <a:ext cx="1770864" cy="189663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38074" y="3278057"/>
            <a:ext cx="1716136" cy="146683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17022" y="3272808"/>
            <a:ext cx="1480340" cy="148034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092073" y="4323815"/>
            <a:ext cx="2239355" cy="209798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502710" y="4744400"/>
            <a:ext cx="1357464" cy="1695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352374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270" y="101221"/>
            <a:ext cx="2799956" cy="2627911"/>
          </a:xfrm>
          <a:prstGeom prst="rect">
            <a:avLst/>
          </a:prstGeom>
        </p:spPr>
      </p:pic>
      <p:sp>
        <p:nvSpPr>
          <p:cNvPr id="7" name="Стрелка вправо 6"/>
          <p:cNvSpPr/>
          <p:nvPr/>
        </p:nvSpPr>
        <p:spPr>
          <a:xfrm>
            <a:off x="4403187" y="1151820"/>
            <a:ext cx="2560320" cy="5205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311515" y="213763"/>
            <a:ext cx="146303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9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199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80080" y="3261386"/>
            <a:ext cx="1725911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9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4304713" y="4324572"/>
            <a:ext cx="2560320" cy="5205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8304" y="3202796"/>
            <a:ext cx="3017667" cy="283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028398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SPecialiST RePack</Company>
  <PresentationFormat>Широкоэкранный</PresentationFormat>
  <Paragraphs>9</Paragraphs>
  <Slides>19</Slides>
  <Notes>0</Notes>
  <TotalTime>184</TotalTime>
  <HiddenSlides>3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baseType="lpstr" size="20">
      <vt:lpstr>Тема Office</vt:lpstr>
      <vt:lpstr>Дикие животные леса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Дикие животные леса</dc:title>
  <dc:creator>Марина Рошко</dc:creator>
  <cp:lastModifiedBy>Марина Рошко</cp:lastModifiedBy>
  <cp:revision>20</cp:revision>
  <dcterms:created xsi:type="dcterms:W3CDTF">2019-03-10T16:48:04Z</dcterms:created>
  <dcterms:modified xsi:type="dcterms:W3CDTF">2020-04-11T09:14:39Z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506179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