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2"/>
            <a:ext cx="9144000" cy="68490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9"/>
            <a:ext cx="9143999" cy="68401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27.03.2019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3;&#1072;%20&#1083;&#1086;&#1096;&#1072;&#1076;&#1082;&#1077;.mp3" TargetMode="External"/><Relationship Id="rId2" Type="http://schemas.openxmlformats.org/officeDocument/2006/relationships/hyperlink" Target="&#1084;&#1072;&#1088;&#1096;%20&#1085;&#1072;&#1095;&#1072;&#1083;&#1086;.mp3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&#1042;&#1077;&#1083;&#1080;&#1082;&#1072;&#1085;&#1099;%20&#1080;%20&#1075;&#1085;&#1086;&#1084;&#1099;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82;&#1072;&#1095;&#1072;&#1081;-&#1087;&#1077;&#1088;&#1077;&#1076;&#1072;&#1081;.mp3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66%20-%20&#1050;&#1072;&#1088;&#1072;&#1086;&#1082;&#1077;.mp3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36%20-%20&#1055;&#1086;&#1075;&#1088;&#1077;&#1084;&#1091;&#1096;&#1082;&#1080;.mp3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6984776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uk-U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Упражнения</a:t>
            </a:r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 логоритмике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бъект 29"/>
          <p:cNvSpPr>
            <a:spLocks noGrp="1"/>
          </p:cNvSpPr>
          <p:nvPr>
            <p:ph idx="1"/>
          </p:nvPr>
        </p:nvSpPr>
        <p:spPr>
          <a:xfrm>
            <a:off x="933694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  <a:hlinkClick r:id="rId2" action="ppaction://hlinkfile"/>
              </a:rPr>
              <a:t>Маршировка и вводная ходьба в различных направлениях</a:t>
            </a:r>
            <a:r>
              <a:rPr lang="ru-RU" dirty="0" smtClean="0">
                <a:solidFill>
                  <a:srgbClr val="00B050"/>
                </a:solidFill>
                <a:hlinkClick r:id="rId2" action="ppaction://hlinkfile"/>
              </a:rPr>
              <a:t>;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>
                <a:hlinkClick r:id="rId3" action="ppaction://hlinkfile"/>
              </a:rPr>
              <a:t>Упражнения на развитие дыхания, голоса, </a:t>
            </a:r>
            <a:r>
              <a:rPr lang="ru-RU" dirty="0" smtClean="0">
                <a:hlinkClick r:id="rId3" action="ppaction://hlinkfile"/>
              </a:rPr>
              <a:t>артикуляции</a:t>
            </a:r>
            <a:r>
              <a:rPr lang="ru-RU" dirty="0">
                <a:hlinkClick r:id="rId3" action="ppaction://hlinkfile"/>
              </a:rPr>
              <a:t> </a:t>
            </a:r>
            <a:r>
              <a:rPr lang="ru-RU" dirty="0" smtClean="0">
                <a:hlinkClick r:id="rId3" action="ppaction://hlinkfile"/>
              </a:rPr>
              <a:t>(Артикуляционное упражнение «Лошадка»);</a:t>
            </a:r>
            <a:endParaRPr lang="ru-RU" dirty="0" smtClean="0"/>
          </a:p>
          <a:p>
            <a:r>
              <a:rPr lang="ru-RU" dirty="0">
                <a:hlinkClick r:id="rId4" action="ppaction://hlinkfile"/>
              </a:rPr>
              <a:t>Упражнения, регулирующие мышечный </a:t>
            </a:r>
            <a:r>
              <a:rPr lang="ru-RU" dirty="0" smtClean="0">
                <a:hlinkClick r:id="rId4" action="ppaction://hlinkfile"/>
              </a:rPr>
              <a:t>тонус («Великаны и гномы»);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5353" y="1423080"/>
            <a:ext cx="4040188" cy="39512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hlinkClick r:id="rId2" action="ppaction://hlinkfile"/>
              </a:rPr>
              <a:t>Упражнения активизирующие внимания («Покачай-передай»);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03602" y="1412776"/>
            <a:ext cx="4041775" cy="3951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Баю-бай, баю-бай. Куклу дальше передай!»</a:t>
            </a:r>
          </a:p>
          <a:p>
            <a:pPr algn="ctr"/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1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Речевые упражнения без музыкального 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сопровождения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с мячом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2800" dirty="0"/>
              <a:t>Целый день я лечу,</a:t>
            </a:r>
          </a:p>
          <a:p>
            <a:pPr marL="0" indent="0">
              <a:buNone/>
            </a:pPr>
            <a:r>
              <a:rPr lang="ru-RU" sz="2800" dirty="0"/>
              <a:t>Целый день я скачу.</a:t>
            </a:r>
          </a:p>
          <a:p>
            <a:pPr marL="0" indent="0">
              <a:buNone/>
            </a:pPr>
            <a:r>
              <a:rPr lang="ru-RU" sz="2800" dirty="0"/>
              <a:t>Больше прыгать не могу,</a:t>
            </a:r>
          </a:p>
          <a:p>
            <a:pPr marL="0" indent="0">
              <a:buNone/>
            </a:pPr>
            <a:r>
              <a:rPr lang="ru-RU" sz="2800" dirty="0" smtClean="0"/>
              <a:t>Ах</a:t>
            </a:r>
            <a:r>
              <a:rPr lang="ru-RU" sz="2800" dirty="0"/>
              <a:t>, сейчас я упаду.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Надо </a:t>
            </a:r>
            <a:r>
              <a:rPr lang="ru-RU" sz="2800" dirty="0"/>
              <a:t>маме печь топить,</a:t>
            </a:r>
          </a:p>
          <a:p>
            <a:pPr marL="0" indent="0">
              <a:buNone/>
            </a:pPr>
            <a:r>
              <a:rPr lang="ru-RU" sz="2800" dirty="0"/>
              <a:t>Чтоб обед нам всем сварить.</a:t>
            </a:r>
          </a:p>
          <a:p>
            <a:pPr marL="0" indent="0">
              <a:buNone/>
            </a:pPr>
            <a:r>
              <a:rPr lang="ru-RU" sz="2800" dirty="0"/>
              <a:t>Я дрова ей наколю.</a:t>
            </a:r>
          </a:p>
          <a:p>
            <a:pPr marL="0" indent="0">
              <a:buNone/>
            </a:pPr>
            <a:r>
              <a:rPr lang="ru-RU" sz="2800" dirty="0"/>
              <a:t>Маму я свою люблю.</a:t>
            </a:r>
          </a:p>
        </p:txBody>
      </p:sp>
    </p:spTree>
    <p:extLst>
      <p:ext uri="{BB962C8B-B14F-4D97-AF65-F5344CB8AC3E}">
        <p14:creationId xmlns:p14="http://schemas.microsoft.com/office/powerpoint/2010/main" val="4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формирующие чувства музыкально размера или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метра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сегодня опоздал на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занятие.</a:t>
            </a:r>
          </a:p>
          <a:p>
            <a:r>
              <a:rPr lang="ru-RU" sz="4400" dirty="0" smtClean="0"/>
              <a:t>(</a:t>
            </a:r>
            <a:r>
              <a:rPr lang="ru-RU" sz="4400" b="1" dirty="0">
                <a:solidFill>
                  <a:srgbClr val="C00000"/>
                </a:solidFill>
              </a:rPr>
              <a:t>1</a:t>
            </a:r>
            <a:r>
              <a:rPr lang="ru-RU" sz="4400" dirty="0"/>
              <a:t>, 2, 3, 4</a:t>
            </a:r>
            <a:r>
              <a:rPr lang="ru-RU" sz="4400" dirty="0" smtClean="0"/>
              <a:t>).</a:t>
            </a:r>
          </a:p>
          <a:p>
            <a:r>
              <a:rPr lang="ru-RU" sz="4400" dirty="0"/>
              <a:t>(1, </a:t>
            </a:r>
            <a:r>
              <a:rPr lang="ru-RU" sz="4400" b="1" dirty="0">
                <a:solidFill>
                  <a:srgbClr val="C00000"/>
                </a:solidFill>
              </a:rPr>
              <a:t>2</a:t>
            </a:r>
            <a:r>
              <a:rPr lang="ru-RU" sz="4400" dirty="0"/>
              <a:t>, 3, 4).</a:t>
            </a:r>
          </a:p>
          <a:p>
            <a:r>
              <a:rPr lang="ru-RU" sz="4400" dirty="0"/>
              <a:t>(1, 2, </a:t>
            </a:r>
            <a:r>
              <a:rPr lang="ru-RU" sz="4400" b="1" dirty="0">
                <a:solidFill>
                  <a:srgbClr val="C00000"/>
                </a:solidFill>
              </a:rPr>
              <a:t>3</a:t>
            </a:r>
            <a:r>
              <a:rPr lang="ru-RU" sz="4400" dirty="0"/>
              <a:t>, 4).</a:t>
            </a:r>
          </a:p>
          <a:p>
            <a:r>
              <a:rPr lang="ru-RU" sz="4400" dirty="0"/>
              <a:t>(1, 2, 3, </a:t>
            </a:r>
            <a:r>
              <a:rPr lang="ru-RU" sz="4400" b="1" dirty="0">
                <a:solidFill>
                  <a:srgbClr val="C00000"/>
                </a:solidFill>
              </a:rPr>
              <a:t>4</a:t>
            </a:r>
            <a:r>
              <a:rPr lang="ru-RU" sz="4400" dirty="0" smtClean="0"/>
              <a:t>).</a:t>
            </a:r>
          </a:p>
          <a:p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21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Пение (песенка-</a:t>
            </a:r>
            <a:r>
              <a:rPr lang="ru-RU" dirty="0" err="1" smtClean="0">
                <a:hlinkClick r:id="rId2" action="ppaction://hlinkfile"/>
              </a:rPr>
              <a:t>чистоговорка</a:t>
            </a:r>
            <a:r>
              <a:rPr lang="ru-RU" dirty="0" smtClean="0">
                <a:hlinkClick r:id="rId2" action="ppaction://hlinkfile"/>
              </a:rPr>
              <a:t> «Лиса»)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СУ, СУ, СУ, СУ, не пускают в дом лису.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СА, СА, СА, СА, ждет у дома два часа.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СЫ, СЫ, СЫ, СЫ, она хочет колбасы.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СИ, СИ, СИ, СИ, ей кусочек отнеси.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3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Ритмические упражнения, для формирования чувства ритма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Отхлопать </a:t>
            </a:r>
            <a:r>
              <a:rPr lang="ru-RU" dirty="0"/>
              <a:t>свое имя. На безударный слабый, тихий хлопок; на ударный сильный, громкий.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Игра на детских музыкальных </a:t>
            </a:r>
            <a:r>
              <a:rPr lang="ru-RU" dirty="0" smtClean="0"/>
              <a:t>инструментах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ru-RU" smtClean="0">
              <a:hlinkClick r:id="rId2" action="ppaction://hlinkfile"/>
            </a:endParaRPr>
          </a:p>
          <a:p>
            <a:pPr marL="0" indent="0">
              <a:buNone/>
            </a:pPr>
            <a:r>
              <a:rPr lang="ru-RU" smtClean="0">
                <a:hlinkClick r:id="rId2" action="ppaction://hlinkfile"/>
              </a:rPr>
              <a:t>Упражнение </a:t>
            </a:r>
            <a:r>
              <a:rPr lang="ru-RU" dirty="0">
                <a:hlinkClick r:id="rId2" action="ppaction://hlinkfile"/>
              </a:rPr>
              <a:t>«Погремушки» Железнова 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5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223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Тема Office</vt:lpstr>
      <vt:lpstr>Специальное оформление</vt:lpstr>
      <vt:lpstr>Упражнения по логоритмике</vt:lpstr>
      <vt:lpstr>Презентация PowerPoint</vt:lpstr>
      <vt:lpstr>Презентация PowerPoint</vt:lpstr>
      <vt:lpstr>Речевые упражнения без музыкального сопровождения</vt:lpstr>
      <vt:lpstr>Упражнения формирующие чувства музыкально размера или метра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Марина Рошко</cp:lastModifiedBy>
  <cp:revision>27</cp:revision>
  <dcterms:created xsi:type="dcterms:W3CDTF">2009-01-08T12:15:48Z</dcterms:created>
  <dcterms:modified xsi:type="dcterms:W3CDTF">2019-03-26T22:38:28Z</dcterms:modified>
</cp:coreProperties>
</file>