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916832"/>
            <a:ext cx="8458200" cy="1222375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«Детские страхи»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58200" cy="406896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МДОУ «Детский сад № 8»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AutoShape 4" descr="https://psy-files.ru/wp-content/uploads/f/8/1/f81fd64d6f9dae037f270b0a0365b78b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https://psy-files.ru/wp-content/uploads/f/8/1/f81fd64d6f9dae037f270b0a0365b78b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44" name="Picture 8" descr="https://ds04.infourok.ru/uploads/ex/0f73/000602e2-5d002441/img0.jpg"/>
          <p:cNvPicPr>
            <a:picLocks noChangeAspect="1" noChangeArrowheads="1"/>
          </p:cNvPicPr>
          <p:nvPr/>
        </p:nvPicPr>
        <p:blipFill>
          <a:blip r:embed="rId2" cstate="print"/>
          <a:srcRect l="5774" t="20287" r="6027" b="8314"/>
          <a:stretch>
            <a:fillRect/>
          </a:stretch>
        </p:blipFill>
        <p:spPr bwMode="auto">
          <a:xfrm>
            <a:off x="2915816" y="3068960"/>
            <a:ext cx="3456384" cy="2098519"/>
          </a:xfrm>
          <a:prstGeom prst="rect">
            <a:avLst/>
          </a:prstGeom>
          <a:noFill/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4067944" y="5661248"/>
            <a:ext cx="4716016" cy="406896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1400" dirty="0" smtClean="0">
                <a:solidFill>
                  <a:schemeClr val="tx2">
                    <a:shade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lang="ru-RU" sz="1400" dirty="0" smtClean="0">
                <a:solidFill>
                  <a:schemeClr val="tx2">
                    <a:shade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Педагог-психолог </a:t>
            </a:r>
            <a:r>
              <a:rPr lang="ru-RU" sz="1400" dirty="0" err="1" smtClean="0">
                <a:solidFill>
                  <a:schemeClr val="tx2">
                    <a:shade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Дьяковская</a:t>
            </a:r>
            <a:r>
              <a:rPr lang="ru-RU" sz="1400" dirty="0" smtClean="0">
                <a:solidFill>
                  <a:schemeClr val="tx2">
                    <a:shade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М.Л.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hade val="75000"/>
                </a:schemeClr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332656"/>
            <a:ext cx="853244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Детские страхи - одно из распространенных явлений у детей от 1 года до 7-ми лет. Причин для страхов в этом возрасте хоть отбавляй. Мир еще не понятен, и не известен. У ребенка разыгрывается фантазия, и ему мерещатся разные монстры. Нередко родители сами усиливают страхи и тревожность своего непослушного ребенка, пугая его докторами, милиционерами, болезнями, лишением своей любви.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Есть страхи, связанные с окружающей средой. Ребенок боится грома, собак, людей в белых халатах, темноты. У большинства детей самый большой страх потерять вас. Чем чаще вы исчезаете, не предупредив ребенка, тем больше он боится вас потерять.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Что же такое детские страхи </a:t>
            </a:r>
            <a:r>
              <a:rPr kumimoji="0" lang="ru-RU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- это повод для серьезного беспокойства или просто детские капризы, выдумки детей и попытка обратить на себя внимание взрослых? Понять причины детских страхов – значит, помочь ребенку избавиться от них. 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Многие родители сталкиваются с проблемой, когда их ребенок отказывается ходить в </a:t>
            </a:r>
            <a:r>
              <a:rPr kumimoji="0" lang="ru-RU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детский сад</a:t>
            </a:r>
            <a:r>
              <a:rPr kumimoji="0" lang="ru-RU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 Почему возникает такой дискомфорт. Чего боится ваш малыш? Дома все было привычно и стабильно. 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3556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Обстановка </a:t>
            </a:r>
            <a:r>
              <a:rPr kumimoji="0" lang="ru-RU" altLang="zh-C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детского</a:t>
            </a:r>
            <a:r>
              <a:rPr kumimoji="0" lang="ru-RU" altLang="zh-C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 сада кардинально другая. Здесь все чужое. Вы будете ломать голову над тем, почему вдруг ребенок протестует, не желая идти в сад, а там у постельного белья другой запах и занавески не такого цвета как дома. Несколько лет ребенок жил в мире, который вращался вокруг его желаний, потребностей и, что греха таить, иногда и капризов. И вдруг все изменилось. Вокруг много детишек, незнакомых взрослых. Эмоциональный мир играет важную роль в жизни каждого человека. Для детей свойственны самые разные эмоциональные состояния: в том числе и страх. </a:t>
            </a:r>
            <a:endParaRPr kumimoji="0" lang="ru-RU" altLang="zh-CN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AutoShape 3" descr="https://pediatrinfo.ru/wp-content/uploads/1/4/7/147cae4f6c76a415420a1fb93bb39583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AutoShape 5" descr="https://pediatrinfo.ru/wp-content/uploads/1/4/7/147cae4f6c76a415420a1fb93bb39583.jpe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1" name="Picture 7" descr="https://im0-tub-ru.yandex.net/i?id=a73527e1c86ebfb8627ba5c100b40b58-l&amp;ref=rim&amp;n=13&amp;w=640&amp;h=640"/>
          <p:cNvPicPr>
            <a:picLocks noChangeAspect="1" noChangeArrowheads="1"/>
          </p:cNvPicPr>
          <p:nvPr/>
        </p:nvPicPr>
        <p:blipFill>
          <a:blip r:embed="rId2" cstate="print"/>
          <a:srcRect l="7480" t="7384" r="5109" b="32373"/>
          <a:stretch>
            <a:fillRect/>
          </a:stretch>
        </p:blipFill>
        <p:spPr bwMode="auto">
          <a:xfrm>
            <a:off x="5220072" y="4581128"/>
            <a:ext cx="3096344" cy="21339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 descr="https://pediatrinfo.ru/wp-content/uploads/1/4/7/147cae4f6c76a415420a1fb93bb39583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AutoShape 5" descr="https://pediatrinfo.ru/wp-content/uploads/1/4/7/147cae4f6c76a415420a1fb93bb39583.jpe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51520" y="404664"/>
            <a:ext cx="878497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56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kumimoji="0" lang="ru-RU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Воспринимайте страхи ребенка естественно. Если они не сильны и не периодичны, просто «переключайте» ребенка на интересное занятие. Главное, чтобы малыш почувствовал уверенность, поддержку, понимание и родительскую любовь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kumimoji="0" lang="ru-RU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         Детские страхи - это нормальное явление. Однако детских страхов может быть меньше, страхи могут быстрее проходить,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6700" algn="l"/>
              </a:tabLst>
            </a:pPr>
            <a:r>
              <a:rPr kumimoji="0" lang="ru-RU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 если </a:t>
            </a:r>
            <a:r>
              <a:rPr kumimoji="0" lang="ru-RU" altLang="zh-CN" sz="1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родители будут использовать следующие советы: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66700" algn="l"/>
              </a:tabLst>
            </a:pPr>
            <a:r>
              <a:rPr kumimoji="0" lang="ru-RU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 Если Вы видите, что ребенок испуган, испытывает страх, не тревожьтесь, успокойтесь сами.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Ваша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уверенность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 и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спокойствие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поможет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ему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преодолеть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 </a:t>
            </a:r>
            <a:r>
              <a:rPr kumimoji="0" lang="en-US" altLang="zh-CN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страх</a:t>
            </a:r>
            <a:r>
              <a:rPr kumimoji="0" lang="en-US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.</a:t>
            </a:r>
            <a:endParaRPr lang="ru-RU" altLang="zh-CN" sz="1400" dirty="0" smtClean="0">
              <a:solidFill>
                <a:srgbClr val="000000"/>
              </a:solidFill>
              <a:latin typeface="Times New Roman" pitchFamily="18" charset="0"/>
              <a:ea typeface="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66700" algn="l"/>
              </a:tabLst>
            </a:pPr>
            <a:r>
              <a:rPr kumimoji="0" lang="ru-RU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 Не ругайте ребенка и не высмеивайте его. Это только усугубляет детские страхи.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66700" algn="l"/>
              </a:tabLst>
            </a:pPr>
            <a:r>
              <a:rPr kumimoji="0" lang="ru-RU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 Правильно будет поговорить с ребенком о страхе, предложить ребенку нарисовать его на бумаге, а затем вместе порвать. Если Ваш ребенок боится врачей и уколов, то поиграйте с ним в больницу. Пускай малыш играет роль доктора, а Вы самого трусливого больного.</a:t>
            </a:r>
            <a:endParaRPr kumimoji="0" lang="en-US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66700" algn="l"/>
              </a:tabLst>
            </a:pPr>
            <a:r>
              <a:rPr kumimoji="0" lang="ru-RU" altLang="zh-CN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"/>
                <a:cs typeface="Times New Roman" pitchFamily="18" charset="0"/>
              </a:rPr>
              <a:t> Помните, что проговаривание, прорисовывание, проигрывание уменьшает детский страх.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66700" algn="l"/>
              </a:tabLst>
            </a:pPr>
            <a:r>
              <a:rPr lang="ru-RU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Днем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ребенку необходима двигательная активность на свежем воздухе, подвижные игры. За 2-3 часа до сна у ребенка не должно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быть: компьютерных игр; мультфильмов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сказок с пугающими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персонажами; ссор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выяснения отношений 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семье.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6670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Время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засыпания должно быть одним и тем же, независимо будний это или выходной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день.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6670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Пробуждение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ребенка не должно быть резким. Лучше использовать не будильник, а мамины прикосновения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поглаживания.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66700" algn="l"/>
              </a:tabLs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Укрепляйте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организм ребенка. Занятия спортом и здоровый образ жизни станут лучшей профилактикой ночных страхов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66700" algn="l"/>
              </a:tabLst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 твердо уверены в том, что ребенок, который растет в атмосфере любви и уважения</a:t>
            </a:r>
            <a:r>
              <a:rPr lang="ru-RU" sz="1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1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окружении жизнерадостных и чутких родителей, наименее подвержен страхам, уверен в себе, </a:t>
            </a:r>
            <a:endParaRPr lang="ru-RU" sz="1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любим </a:t>
            </a:r>
            <a:r>
              <a:rPr lang="ru-RU" sz="1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другими и способен на многое в этой жизни.</a:t>
            </a:r>
          </a:p>
          <a:p>
            <a:pPr algn="ctr"/>
            <a:r>
              <a:rPr lang="ru-RU" sz="1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Наша с Вами задача сделать так, </a:t>
            </a:r>
            <a:r>
              <a:rPr lang="ru-RU" sz="1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чтобы ребенку было уютно и комфортно в этом мире.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>
                <a:tab pos="266700" algn="l"/>
              </a:tabLst>
            </a:pPr>
            <a:endParaRPr kumimoji="0" lang="ru-RU" altLang="zh-CN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</TotalTime>
  <Words>625</Words>
  <Application>Microsoft Office PowerPoint</Application>
  <PresentationFormat>Экран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«Детские страхи»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«Детские страхи»</dc:title>
  <dc:creator>5</dc:creator>
  <cp:lastModifiedBy>5</cp:lastModifiedBy>
  <cp:revision>3</cp:revision>
  <dcterms:created xsi:type="dcterms:W3CDTF">2021-10-22T07:34:01Z</dcterms:created>
  <dcterms:modified xsi:type="dcterms:W3CDTF">2021-10-22T07:55:31Z</dcterms:modified>
</cp:coreProperties>
</file>